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  <p:sldMasterId id="2147483762" r:id="rId3"/>
    <p:sldMasterId id="2147483771" r:id="rId4"/>
    <p:sldMasterId id="2147483780" r:id="rId5"/>
  </p:sldMasterIdLst>
  <p:notesMasterIdLst>
    <p:notesMasterId r:id="rId13"/>
  </p:notesMasterIdLst>
  <p:sldIdLst>
    <p:sldId id="379" r:id="rId6"/>
    <p:sldId id="332" r:id="rId7"/>
    <p:sldId id="380" r:id="rId8"/>
    <p:sldId id="339" r:id="rId9"/>
    <p:sldId id="377" r:id="rId10"/>
    <p:sldId id="375" r:id="rId11"/>
    <p:sldId id="381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FFFF"/>
    <a:srgbClr val="65ADD5"/>
    <a:srgbClr val="7F7F7F"/>
    <a:srgbClr val="387EA3"/>
    <a:srgbClr val="969696"/>
    <a:srgbClr val="C9C9C9"/>
    <a:srgbClr val="DD3B3B"/>
    <a:srgbClr val="387EA2"/>
    <a:srgbClr val="65A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01F45-A128-479F-ABA7-C9F74EE49A40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E4136-9A3C-4400-9076-5CC0A3E05C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25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0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https://picjumbo.com/designer-workplace-working-on-website-layout/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EDB9E-8F6E-490B-9B0E-CACB89B838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11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 Source:-</a:t>
            </a:r>
          </a:p>
          <a:p>
            <a:r>
              <a:rPr lang="en-IN" dirty="0"/>
              <a:t>https://pixabay.com/en/background-woman-room-young-girl-3092085/</a:t>
            </a:r>
          </a:p>
          <a:p>
            <a:r>
              <a:rPr lang="en-IN" dirty="0"/>
              <a:t>https://pixabay.com/en/still-life-white-twig-natural-598317/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09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/>
              <a:t>Image Source:-</a:t>
            </a:r>
          </a:p>
          <a:p>
            <a:r>
              <a:rPr lang="en-IN" dirty="0"/>
              <a:t>https://pixabay.com/en/furniture-chairs-table-relax-802034/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0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F49D0-3F29-408F-BECD-D1C51DC9D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C205FD9-9D6B-417D-8F6B-E57F42D1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10ABFF-B99E-46C9-92F5-84989E65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03C0-C8AB-4D2F-9103-473C7F83D32B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C49E95-6EC1-474C-834C-6784147EB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06381A-D8A1-4F01-88AC-F1E9B397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8-4CB9-4E59-893C-9E5A8DA69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02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4FBA5-B431-4A47-AAEA-18ABB347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203011-090D-4734-BC5B-6C96A9920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FF6C3F-1E3C-4165-8D40-0EE2287D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03C0-C8AB-4D2F-9103-473C7F83D32B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407528-7512-4830-8304-F33F8F73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0C3BDA-0B17-4CC8-8310-6AC41A58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8-4CB9-4E59-893C-9E5A8DA69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14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ED92F01-5B5A-4E3A-8D9E-63AECAE40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E939D3-51FC-4161-A82C-5EBAED1B6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08EC26-FB75-4880-BEDA-4AA296F4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03C0-C8AB-4D2F-9103-473C7F83D32B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70A37F-473F-463F-8A95-132943CB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0CFC9F-775F-4C7E-A125-E90095D7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8-4CB9-4E59-893C-9E5A8DA69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44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18A5-6B13-4F84-B489-CA5BD7C3EE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6B33-DEEB-4E25-8A71-EB105B817EF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3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18A5-6B13-4F84-B489-CA5BD7C3EE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6B33-DEEB-4E25-8A71-EB105B817EF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2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18A5-6B13-4F84-B489-CA5BD7C3EE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6B33-DEEB-4E25-8A71-EB105B817EF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70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18A5-6B13-4F84-B489-CA5BD7C3EE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6B33-DEEB-4E25-8A71-EB105B817EF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18A5-6B13-4F84-B489-CA5BD7C3EE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6B33-DEEB-4E25-8A71-EB105B817EF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69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18A5-6B13-4F84-B489-CA5BD7C3EE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6B33-DEEB-4E25-8A71-EB105B817EF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53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18A5-6B13-4F84-B489-CA5BD7C3EE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6B33-DEEB-4E25-8A71-EB105B817EF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66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18A5-6B13-4F84-B489-CA5BD7C3EE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6B33-DEEB-4E25-8A71-EB105B817EF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9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CD3AA-6F5D-4243-9124-46BA4F36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C66EE2-C8B0-4C70-AD45-8582931BD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A050E4-DAC8-416C-A309-69E617650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03C0-C8AB-4D2F-9103-473C7F83D32B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75289B-99B9-48DE-8AD6-607C7B02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2A6663-E6E4-4B09-AF94-1D5C01EEC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8-4CB9-4E59-893C-9E5A8DA69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213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18A5-6B13-4F84-B489-CA5BD7C3EE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6B33-DEEB-4E25-8A71-EB105B817EF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75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18A5-6B13-4F84-B489-CA5BD7C3EE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6B33-DEEB-4E25-8A71-EB105B817EF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4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718A5-6B13-4F84-B489-CA5BD7C3EE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6B33-DEEB-4E25-8A71-EB105B817EF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83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88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1" y="3733800"/>
            <a:ext cx="10950417" cy="2137870"/>
          </a:xfrm>
        </p:spPr>
        <p:txBody>
          <a:bodyPr lIns="0" tIns="0" rIns="0" bIns="0" anchor="b" anchorCtr="0">
            <a:noAutofit/>
          </a:bodyPr>
          <a:lstStyle>
            <a:lvl1pPr algn="ctr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890D-2794-4869-A814-BD4C7B9CFCE3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83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DC30-E445-48ED-81E5-7D5AEA542724}" type="datetime1">
              <a:rPr lang="en-US" smtClean="0"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8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A9B9-B780-4194-954C-A7535CD4C989}" type="datetime1">
              <a:rPr lang="en-US" smtClean="0"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702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60520"/>
            <a:ext cx="3962003" cy="7952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962003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10741" y="6248401"/>
            <a:ext cx="379671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971159" y="6342065"/>
            <a:ext cx="92099" cy="211138"/>
          </a:xfrm>
          <a:custGeom>
            <a:avLst/>
            <a:gdLst>
              <a:gd name="T0" fmla="*/ 15 w 23"/>
              <a:gd name="T1" fmla="*/ 17 h 51"/>
              <a:gd name="T2" fmla="*/ 15 w 23"/>
              <a:gd name="T3" fmla="*/ 12 h 51"/>
              <a:gd name="T4" fmla="*/ 16 w 23"/>
              <a:gd name="T5" fmla="*/ 11 h 51"/>
              <a:gd name="T6" fmla="*/ 16 w 23"/>
              <a:gd name="T7" fmla="*/ 10 h 51"/>
              <a:gd name="T8" fmla="*/ 17 w 23"/>
              <a:gd name="T9" fmla="*/ 9 h 51"/>
              <a:gd name="T10" fmla="*/ 19 w 23"/>
              <a:gd name="T11" fmla="*/ 9 h 51"/>
              <a:gd name="T12" fmla="*/ 23 w 23"/>
              <a:gd name="T13" fmla="*/ 9 h 51"/>
              <a:gd name="T14" fmla="*/ 23 w 23"/>
              <a:gd name="T15" fmla="*/ 0 h 51"/>
              <a:gd name="T16" fmla="*/ 16 w 23"/>
              <a:gd name="T17" fmla="*/ 0 h 51"/>
              <a:gd name="T18" fmla="*/ 8 w 23"/>
              <a:gd name="T19" fmla="*/ 3 h 51"/>
              <a:gd name="T20" fmla="*/ 5 w 23"/>
              <a:gd name="T21" fmla="*/ 11 h 51"/>
              <a:gd name="T22" fmla="*/ 5 w 23"/>
              <a:gd name="T23" fmla="*/ 17 h 51"/>
              <a:gd name="T24" fmla="*/ 0 w 23"/>
              <a:gd name="T25" fmla="*/ 17 h 51"/>
              <a:gd name="T26" fmla="*/ 0 w 23"/>
              <a:gd name="T27" fmla="*/ 25 h 51"/>
              <a:gd name="T28" fmla="*/ 5 w 23"/>
              <a:gd name="T29" fmla="*/ 25 h 51"/>
              <a:gd name="T30" fmla="*/ 5 w 23"/>
              <a:gd name="T31" fmla="*/ 51 h 51"/>
              <a:gd name="T32" fmla="*/ 15 w 23"/>
              <a:gd name="T33" fmla="*/ 51 h 51"/>
              <a:gd name="T34" fmla="*/ 15 w 23"/>
              <a:gd name="T35" fmla="*/ 25 h 51"/>
              <a:gd name="T36" fmla="*/ 23 w 23"/>
              <a:gd name="T37" fmla="*/ 25 h 51"/>
              <a:gd name="T38" fmla="*/ 23 w 23"/>
              <a:gd name="T39" fmla="*/ 17 h 51"/>
              <a:gd name="T40" fmla="*/ 15 w 23"/>
              <a:gd name="T41" fmla="*/ 17 h 51"/>
              <a:gd name="T42" fmla="*/ 15 w 23"/>
              <a:gd name="T43" fmla="*/ 17 h 51"/>
              <a:gd name="T44" fmla="*/ 15 w 23"/>
              <a:gd name="T45" fmla="*/ 1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" h="51">
                <a:moveTo>
                  <a:pt x="15" y="17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6" y="11"/>
                  <a:pt x="16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7" y="9"/>
                  <a:pt x="17" y="9"/>
                </a:cubicBezTo>
                <a:cubicBezTo>
                  <a:pt x="18" y="9"/>
                  <a:pt x="18" y="9"/>
                  <a:pt x="19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0"/>
                  <a:pt x="23" y="0"/>
                  <a:pt x="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9" y="1"/>
                  <a:pt x="8" y="3"/>
                </a:cubicBezTo>
                <a:cubicBezTo>
                  <a:pt x="6" y="5"/>
                  <a:pt x="5" y="7"/>
                  <a:pt x="5" y="11"/>
                </a:cubicBezTo>
                <a:cubicBezTo>
                  <a:pt x="5" y="17"/>
                  <a:pt x="5" y="17"/>
                  <a:pt x="5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5"/>
                  <a:pt x="0" y="25"/>
                  <a:pt x="0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51"/>
                  <a:pt x="5" y="51"/>
                  <a:pt x="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25"/>
                  <a:pt x="15" y="25"/>
                  <a:pt x="15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17"/>
                  <a:pt x="23" y="17"/>
                  <a:pt x="23" y="17"/>
                </a:cubicBezTo>
                <a:lnTo>
                  <a:pt x="15" y="17"/>
                </a:lnTo>
                <a:close/>
                <a:moveTo>
                  <a:pt x="15" y="17"/>
                </a:moveTo>
                <a:cubicBezTo>
                  <a:pt x="15" y="17"/>
                  <a:pt x="15" y="17"/>
                  <a:pt x="15" y="17"/>
                </a:cubicBezTo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239696" y="6342066"/>
            <a:ext cx="217545" cy="211139"/>
            <a:chOff x="2152650" y="4338637"/>
            <a:chExt cx="217488" cy="211139"/>
          </a:xfrm>
          <a:solidFill>
            <a:schemeClr val="bg1">
              <a:alpha val="50000"/>
            </a:schemeClr>
          </a:solidFill>
        </p:grpSpPr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2157413" y="4405313"/>
              <a:ext cx="44450" cy="144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2225675" y="4405313"/>
              <a:ext cx="144463" cy="144463"/>
            </a:xfrm>
            <a:custGeom>
              <a:avLst/>
              <a:gdLst>
                <a:gd name="T0" fmla="*/ 32 w 36"/>
                <a:gd name="T1" fmla="*/ 3 h 35"/>
                <a:gd name="T2" fmla="*/ 22 w 36"/>
                <a:gd name="T3" fmla="*/ 0 h 35"/>
                <a:gd name="T4" fmla="*/ 18 w 36"/>
                <a:gd name="T5" fmla="*/ 0 h 35"/>
                <a:gd name="T6" fmla="*/ 15 w 36"/>
                <a:gd name="T7" fmla="*/ 2 h 35"/>
                <a:gd name="T8" fmla="*/ 13 w 36"/>
                <a:gd name="T9" fmla="*/ 3 h 35"/>
                <a:gd name="T10" fmla="*/ 12 w 36"/>
                <a:gd name="T11" fmla="*/ 5 h 35"/>
                <a:gd name="T12" fmla="*/ 12 w 36"/>
                <a:gd name="T13" fmla="*/ 0 h 35"/>
                <a:gd name="T14" fmla="*/ 0 w 36"/>
                <a:gd name="T15" fmla="*/ 0 h 35"/>
                <a:gd name="T16" fmla="*/ 0 w 36"/>
                <a:gd name="T17" fmla="*/ 2 h 35"/>
                <a:gd name="T18" fmla="*/ 0 w 36"/>
                <a:gd name="T19" fmla="*/ 12 h 35"/>
                <a:gd name="T20" fmla="*/ 0 w 36"/>
                <a:gd name="T21" fmla="*/ 35 h 35"/>
                <a:gd name="T22" fmla="*/ 12 w 36"/>
                <a:gd name="T23" fmla="*/ 35 h 35"/>
                <a:gd name="T24" fmla="*/ 12 w 36"/>
                <a:gd name="T25" fmla="*/ 16 h 35"/>
                <a:gd name="T26" fmla="*/ 12 w 36"/>
                <a:gd name="T27" fmla="*/ 13 h 35"/>
                <a:gd name="T28" fmla="*/ 15 w 36"/>
                <a:gd name="T29" fmla="*/ 10 h 35"/>
                <a:gd name="T30" fmla="*/ 18 w 36"/>
                <a:gd name="T31" fmla="*/ 9 h 35"/>
                <a:gd name="T32" fmla="*/ 23 w 36"/>
                <a:gd name="T33" fmla="*/ 11 h 35"/>
                <a:gd name="T34" fmla="*/ 24 w 36"/>
                <a:gd name="T35" fmla="*/ 16 h 35"/>
                <a:gd name="T36" fmla="*/ 24 w 36"/>
                <a:gd name="T37" fmla="*/ 35 h 35"/>
                <a:gd name="T38" fmla="*/ 36 w 36"/>
                <a:gd name="T39" fmla="*/ 35 h 35"/>
                <a:gd name="T40" fmla="*/ 36 w 36"/>
                <a:gd name="T41" fmla="*/ 15 h 35"/>
                <a:gd name="T42" fmla="*/ 32 w 36"/>
                <a:gd name="T43" fmla="*/ 3 h 35"/>
                <a:gd name="T44" fmla="*/ 32 w 36"/>
                <a:gd name="T45" fmla="*/ 3 h 35"/>
                <a:gd name="T46" fmla="*/ 32 w 36"/>
                <a:gd name="T4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35">
                  <a:moveTo>
                    <a:pt x="32" y="3"/>
                  </a:moveTo>
                  <a:cubicBezTo>
                    <a:pt x="29" y="1"/>
                    <a:pt x="26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14" y="2"/>
                    <a:pt x="14" y="3"/>
                    <a:pt x="13" y="3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7"/>
                    <a:pt x="0" y="12"/>
                  </a:cubicBezTo>
                  <a:cubicBezTo>
                    <a:pt x="0" y="18"/>
                    <a:pt x="0" y="26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2" y="14"/>
                    <a:pt x="12" y="13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20" y="9"/>
                    <a:pt x="22" y="9"/>
                    <a:pt x="23" y="11"/>
                  </a:cubicBezTo>
                  <a:cubicBezTo>
                    <a:pt x="24" y="12"/>
                    <a:pt x="24" y="14"/>
                    <a:pt x="24" y="1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0"/>
                    <a:pt x="34" y="6"/>
                    <a:pt x="32" y="3"/>
                  </a:cubicBezTo>
                  <a:close/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2152650" y="4338637"/>
              <a:ext cx="52388" cy="50800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1 h 12"/>
                <a:gd name="T4" fmla="*/ 0 w 13"/>
                <a:gd name="T5" fmla="*/ 6 h 12"/>
                <a:gd name="T6" fmla="*/ 2 w 13"/>
                <a:gd name="T7" fmla="*/ 10 h 12"/>
                <a:gd name="T8" fmla="*/ 6 w 13"/>
                <a:gd name="T9" fmla="*/ 12 h 12"/>
                <a:gd name="T10" fmla="*/ 6 w 13"/>
                <a:gd name="T11" fmla="*/ 12 h 12"/>
                <a:gd name="T12" fmla="*/ 11 w 13"/>
                <a:gd name="T13" fmla="*/ 10 h 12"/>
                <a:gd name="T14" fmla="*/ 13 w 13"/>
                <a:gd name="T15" fmla="*/ 6 h 12"/>
                <a:gd name="T16" fmla="*/ 11 w 13"/>
                <a:gd name="T17" fmla="*/ 1 h 12"/>
                <a:gd name="T18" fmla="*/ 6 w 13"/>
                <a:gd name="T19" fmla="*/ 0 h 12"/>
                <a:gd name="T20" fmla="*/ 6 w 13"/>
                <a:gd name="T21" fmla="*/ 0 h 12"/>
                <a:gd name="T22" fmla="*/ 6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4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10" y="11"/>
                    <a:pt x="11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10" y="0"/>
                    <a:pt x="8" y="0"/>
                    <a:pt x="6" y="0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</p:grp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590801" y="6352384"/>
            <a:ext cx="233424" cy="190500"/>
          </a:xfrm>
          <a:custGeom>
            <a:avLst/>
            <a:gdLst>
              <a:gd name="T0" fmla="*/ 51 w 58"/>
              <a:gd name="T1" fmla="*/ 7 h 46"/>
              <a:gd name="T2" fmla="*/ 56 w 58"/>
              <a:gd name="T3" fmla="*/ 1 h 46"/>
              <a:gd name="T4" fmla="*/ 49 w 58"/>
              <a:gd name="T5" fmla="*/ 3 h 46"/>
              <a:gd name="T6" fmla="*/ 40 w 58"/>
              <a:gd name="T7" fmla="*/ 0 h 46"/>
              <a:gd name="T8" fmla="*/ 32 w 58"/>
              <a:gd name="T9" fmla="*/ 3 h 46"/>
              <a:gd name="T10" fmla="*/ 28 w 58"/>
              <a:gd name="T11" fmla="*/ 12 h 46"/>
              <a:gd name="T12" fmla="*/ 29 w 58"/>
              <a:gd name="T13" fmla="*/ 14 h 46"/>
              <a:gd name="T14" fmla="*/ 4 w 58"/>
              <a:gd name="T15" fmla="*/ 2 h 46"/>
              <a:gd name="T16" fmla="*/ 3 w 58"/>
              <a:gd name="T17" fmla="*/ 8 h 46"/>
              <a:gd name="T18" fmla="*/ 8 w 58"/>
              <a:gd name="T19" fmla="*/ 18 h 46"/>
              <a:gd name="T20" fmla="*/ 3 w 58"/>
              <a:gd name="T21" fmla="*/ 16 h 46"/>
              <a:gd name="T22" fmla="*/ 5 w 58"/>
              <a:gd name="T23" fmla="*/ 24 h 46"/>
              <a:gd name="T24" fmla="*/ 12 w 58"/>
              <a:gd name="T25" fmla="*/ 28 h 46"/>
              <a:gd name="T26" fmla="*/ 9 w 58"/>
              <a:gd name="T27" fmla="*/ 28 h 46"/>
              <a:gd name="T28" fmla="*/ 7 w 58"/>
              <a:gd name="T29" fmla="*/ 28 h 46"/>
              <a:gd name="T30" fmla="*/ 11 w 58"/>
              <a:gd name="T31" fmla="*/ 34 h 46"/>
              <a:gd name="T32" fmla="*/ 18 w 58"/>
              <a:gd name="T33" fmla="*/ 36 h 46"/>
              <a:gd name="T34" fmla="*/ 3 w 58"/>
              <a:gd name="T35" fmla="*/ 41 h 46"/>
              <a:gd name="T36" fmla="*/ 0 w 58"/>
              <a:gd name="T37" fmla="*/ 41 h 46"/>
              <a:gd name="T38" fmla="*/ 19 w 58"/>
              <a:gd name="T39" fmla="*/ 46 h 46"/>
              <a:gd name="T40" fmla="*/ 37 w 58"/>
              <a:gd name="T41" fmla="*/ 41 h 46"/>
              <a:gd name="T42" fmla="*/ 48 w 58"/>
              <a:gd name="T43" fmla="*/ 29 h 46"/>
              <a:gd name="T44" fmla="*/ 52 w 58"/>
              <a:gd name="T45" fmla="*/ 13 h 46"/>
              <a:gd name="T46" fmla="*/ 52 w 58"/>
              <a:gd name="T47" fmla="*/ 11 h 46"/>
              <a:gd name="T48" fmla="*/ 58 w 58"/>
              <a:gd name="T49" fmla="*/ 5 h 46"/>
              <a:gd name="T50" fmla="*/ 51 w 58"/>
              <a:gd name="T51" fmla="*/ 7 h 46"/>
              <a:gd name="T52" fmla="*/ 51 w 58"/>
              <a:gd name="T53" fmla="*/ 7 h 46"/>
              <a:gd name="T54" fmla="*/ 51 w 58"/>
              <a:gd name="T55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" h="46">
                <a:moveTo>
                  <a:pt x="51" y="7"/>
                </a:moveTo>
                <a:cubicBezTo>
                  <a:pt x="54" y="6"/>
                  <a:pt x="56" y="3"/>
                  <a:pt x="56" y="1"/>
                </a:cubicBezTo>
                <a:cubicBezTo>
                  <a:pt x="54" y="2"/>
                  <a:pt x="51" y="3"/>
                  <a:pt x="49" y="3"/>
                </a:cubicBezTo>
                <a:cubicBezTo>
                  <a:pt x="47" y="1"/>
                  <a:pt x="44" y="0"/>
                  <a:pt x="40" y="0"/>
                </a:cubicBezTo>
                <a:cubicBezTo>
                  <a:pt x="37" y="0"/>
                  <a:pt x="34" y="1"/>
                  <a:pt x="32" y="3"/>
                </a:cubicBezTo>
                <a:cubicBezTo>
                  <a:pt x="30" y="6"/>
                  <a:pt x="28" y="8"/>
                  <a:pt x="28" y="12"/>
                </a:cubicBezTo>
                <a:cubicBezTo>
                  <a:pt x="28" y="13"/>
                  <a:pt x="29" y="13"/>
                  <a:pt x="29" y="14"/>
                </a:cubicBezTo>
                <a:cubicBezTo>
                  <a:pt x="19" y="14"/>
                  <a:pt x="11" y="10"/>
                  <a:pt x="4" y="2"/>
                </a:cubicBezTo>
                <a:cubicBezTo>
                  <a:pt x="3" y="4"/>
                  <a:pt x="3" y="6"/>
                  <a:pt x="3" y="8"/>
                </a:cubicBezTo>
                <a:cubicBezTo>
                  <a:pt x="3" y="12"/>
                  <a:pt x="5" y="15"/>
                  <a:pt x="8" y="18"/>
                </a:cubicBezTo>
                <a:cubicBezTo>
                  <a:pt x="6" y="18"/>
                  <a:pt x="4" y="17"/>
                  <a:pt x="3" y="16"/>
                </a:cubicBezTo>
                <a:cubicBezTo>
                  <a:pt x="3" y="19"/>
                  <a:pt x="4" y="22"/>
                  <a:pt x="5" y="24"/>
                </a:cubicBezTo>
                <a:cubicBezTo>
                  <a:pt x="7" y="26"/>
                  <a:pt x="9" y="27"/>
                  <a:pt x="12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8"/>
                  <a:pt x="7" y="28"/>
                </a:cubicBezTo>
                <a:cubicBezTo>
                  <a:pt x="8" y="30"/>
                  <a:pt x="9" y="32"/>
                  <a:pt x="11" y="34"/>
                </a:cubicBezTo>
                <a:cubicBezTo>
                  <a:pt x="13" y="35"/>
                  <a:pt x="15" y="36"/>
                  <a:pt x="18" y="36"/>
                </a:cubicBezTo>
                <a:cubicBezTo>
                  <a:pt x="14" y="40"/>
                  <a:pt x="9" y="41"/>
                  <a:pt x="3" y="41"/>
                </a:cubicBezTo>
                <a:cubicBezTo>
                  <a:pt x="2" y="41"/>
                  <a:pt x="1" y="41"/>
                  <a:pt x="0" y="41"/>
                </a:cubicBezTo>
                <a:cubicBezTo>
                  <a:pt x="6" y="45"/>
                  <a:pt x="12" y="46"/>
                  <a:pt x="19" y="46"/>
                </a:cubicBezTo>
                <a:cubicBezTo>
                  <a:pt x="25" y="46"/>
                  <a:pt x="31" y="45"/>
                  <a:pt x="37" y="41"/>
                </a:cubicBezTo>
                <a:cubicBezTo>
                  <a:pt x="42" y="38"/>
                  <a:pt x="46" y="34"/>
                  <a:pt x="48" y="29"/>
                </a:cubicBezTo>
                <a:cubicBezTo>
                  <a:pt x="51" y="24"/>
                  <a:pt x="52" y="18"/>
                  <a:pt x="52" y="13"/>
                </a:cubicBezTo>
                <a:cubicBezTo>
                  <a:pt x="52" y="11"/>
                  <a:pt x="52" y="11"/>
                  <a:pt x="52" y="11"/>
                </a:cubicBezTo>
                <a:cubicBezTo>
                  <a:pt x="55" y="10"/>
                  <a:pt x="56" y="8"/>
                  <a:pt x="58" y="5"/>
                </a:cubicBezTo>
                <a:cubicBezTo>
                  <a:pt x="56" y="6"/>
                  <a:pt x="54" y="7"/>
                  <a:pt x="51" y="7"/>
                </a:cubicBezTo>
                <a:close/>
                <a:moveTo>
                  <a:pt x="51" y="7"/>
                </a:moveTo>
                <a:cubicBezTo>
                  <a:pt x="51" y="7"/>
                  <a:pt x="51" y="7"/>
                  <a:pt x="51" y="7"/>
                </a:cubicBezTo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8401"/>
            <a:ext cx="2844800" cy="365125"/>
          </a:xfrm>
        </p:spPr>
        <p:txBody>
          <a:bodyPr/>
          <a:lstStyle/>
          <a:p>
            <a:fld id="{CEDAEF63-FBF5-4459-BC63-41A148B09500}" type="datetime1">
              <a:rPr lang="en-US" smtClean="0"/>
              <a:t>5/15/2019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59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CC6-BEB7-4907-9764-D34007944226}" type="datetime1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Freeform 5"/>
          <p:cNvSpPr>
            <a:spLocks noEditPoints="1"/>
          </p:cNvSpPr>
          <p:nvPr userDrawn="1"/>
        </p:nvSpPr>
        <p:spPr bwMode="auto">
          <a:xfrm>
            <a:off x="971159" y="6342065"/>
            <a:ext cx="92099" cy="211138"/>
          </a:xfrm>
          <a:custGeom>
            <a:avLst/>
            <a:gdLst>
              <a:gd name="T0" fmla="*/ 15 w 23"/>
              <a:gd name="T1" fmla="*/ 17 h 51"/>
              <a:gd name="T2" fmla="*/ 15 w 23"/>
              <a:gd name="T3" fmla="*/ 12 h 51"/>
              <a:gd name="T4" fmla="*/ 16 w 23"/>
              <a:gd name="T5" fmla="*/ 11 h 51"/>
              <a:gd name="T6" fmla="*/ 16 w 23"/>
              <a:gd name="T7" fmla="*/ 10 h 51"/>
              <a:gd name="T8" fmla="*/ 17 w 23"/>
              <a:gd name="T9" fmla="*/ 9 h 51"/>
              <a:gd name="T10" fmla="*/ 19 w 23"/>
              <a:gd name="T11" fmla="*/ 9 h 51"/>
              <a:gd name="T12" fmla="*/ 23 w 23"/>
              <a:gd name="T13" fmla="*/ 9 h 51"/>
              <a:gd name="T14" fmla="*/ 23 w 23"/>
              <a:gd name="T15" fmla="*/ 0 h 51"/>
              <a:gd name="T16" fmla="*/ 16 w 23"/>
              <a:gd name="T17" fmla="*/ 0 h 51"/>
              <a:gd name="T18" fmla="*/ 8 w 23"/>
              <a:gd name="T19" fmla="*/ 3 h 51"/>
              <a:gd name="T20" fmla="*/ 5 w 23"/>
              <a:gd name="T21" fmla="*/ 11 h 51"/>
              <a:gd name="T22" fmla="*/ 5 w 23"/>
              <a:gd name="T23" fmla="*/ 17 h 51"/>
              <a:gd name="T24" fmla="*/ 0 w 23"/>
              <a:gd name="T25" fmla="*/ 17 h 51"/>
              <a:gd name="T26" fmla="*/ 0 w 23"/>
              <a:gd name="T27" fmla="*/ 25 h 51"/>
              <a:gd name="T28" fmla="*/ 5 w 23"/>
              <a:gd name="T29" fmla="*/ 25 h 51"/>
              <a:gd name="T30" fmla="*/ 5 w 23"/>
              <a:gd name="T31" fmla="*/ 51 h 51"/>
              <a:gd name="T32" fmla="*/ 15 w 23"/>
              <a:gd name="T33" fmla="*/ 51 h 51"/>
              <a:gd name="T34" fmla="*/ 15 w 23"/>
              <a:gd name="T35" fmla="*/ 25 h 51"/>
              <a:gd name="T36" fmla="*/ 23 w 23"/>
              <a:gd name="T37" fmla="*/ 25 h 51"/>
              <a:gd name="T38" fmla="*/ 23 w 23"/>
              <a:gd name="T39" fmla="*/ 17 h 51"/>
              <a:gd name="T40" fmla="*/ 15 w 23"/>
              <a:gd name="T41" fmla="*/ 17 h 51"/>
              <a:gd name="T42" fmla="*/ 15 w 23"/>
              <a:gd name="T43" fmla="*/ 17 h 51"/>
              <a:gd name="T44" fmla="*/ 15 w 23"/>
              <a:gd name="T45" fmla="*/ 1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" h="51">
                <a:moveTo>
                  <a:pt x="15" y="17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6" y="11"/>
                  <a:pt x="16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7" y="9"/>
                  <a:pt x="17" y="9"/>
                </a:cubicBezTo>
                <a:cubicBezTo>
                  <a:pt x="18" y="9"/>
                  <a:pt x="18" y="9"/>
                  <a:pt x="19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0"/>
                  <a:pt x="23" y="0"/>
                  <a:pt x="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9" y="1"/>
                  <a:pt x="8" y="3"/>
                </a:cubicBezTo>
                <a:cubicBezTo>
                  <a:pt x="6" y="5"/>
                  <a:pt x="5" y="7"/>
                  <a:pt x="5" y="11"/>
                </a:cubicBezTo>
                <a:cubicBezTo>
                  <a:pt x="5" y="17"/>
                  <a:pt x="5" y="17"/>
                  <a:pt x="5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5"/>
                  <a:pt x="0" y="25"/>
                  <a:pt x="0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51"/>
                  <a:pt x="5" y="51"/>
                  <a:pt x="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25"/>
                  <a:pt x="15" y="25"/>
                  <a:pt x="15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17"/>
                  <a:pt x="23" y="17"/>
                  <a:pt x="23" y="17"/>
                </a:cubicBezTo>
                <a:lnTo>
                  <a:pt x="15" y="17"/>
                </a:lnTo>
                <a:close/>
                <a:moveTo>
                  <a:pt x="15" y="17"/>
                </a:moveTo>
                <a:cubicBezTo>
                  <a:pt x="15" y="17"/>
                  <a:pt x="15" y="17"/>
                  <a:pt x="15" y="17"/>
                </a:cubicBezTo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239696" y="6342066"/>
            <a:ext cx="217545" cy="211139"/>
            <a:chOff x="2152650" y="4338637"/>
            <a:chExt cx="217488" cy="211139"/>
          </a:xfrm>
          <a:solidFill>
            <a:schemeClr val="bg1">
              <a:alpha val="50000"/>
            </a:schemeClr>
          </a:solidFill>
        </p:grpSpPr>
        <p:sp>
          <p:nvSpPr>
            <p:cNvPr id="17" name="Rectangle 6"/>
            <p:cNvSpPr>
              <a:spLocks noChangeArrowheads="1"/>
            </p:cNvSpPr>
            <p:nvPr userDrawn="1"/>
          </p:nvSpPr>
          <p:spPr bwMode="auto">
            <a:xfrm>
              <a:off x="2157413" y="4405313"/>
              <a:ext cx="44450" cy="144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2225675" y="4405313"/>
              <a:ext cx="144463" cy="144463"/>
            </a:xfrm>
            <a:custGeom>
              <a:avLst/>
              <a:gdLst>
                <a:gd name="T0" fmla="*/ 32 w 36"/>
                <a:gd name="T1" fmla="*/ 3 h 35"/>
                <a:gd name="T2" fmla="*/ 22 w 36"/>
                <a:gd name="T3" fmla="*/ 0 h 35"/>
                <a:gd name="T4" fmla="*/ 18 w 36"/>
                <a:gd name="T5" fmla="*/ 0 h 35"/>
                <a:gd name="T6" fmla="*/ 15 w 36"/>
                <a:gd name="T7" fmla="*/ 2 h 35"/>
                <a:gd name="T8" fmla="*/ 13 w 36"/>
                <a:gd name="T9" fmla="*/ 3 h 35"/>
                <a:gd name="T10" fmla="*/ 12 w 36"/>
                <a:gd name="T11" fmla="*/ 5 h 35"/>
                <a:gd name="T12" fmla="*/ 12 w 36"/>
                <a:gd name="T13" fmla="*/ 0 h 35"/>
                <a:gd name="T14" fmla="*/ 0 w 36"/>
                <a:gd name="T15" fmla="*/ 0 h 35"/>
                <a:gd name="T16" fmla="*/ 0 w 36"/>
                <a:gd name="T17" fmla="*/ 2 h 35"/>
                <a:gd name="T18" fmla="*/ 0 w 36"/>
                <a:gd name="T19" fmla="*/ 12 h 35"/>
                <a:gd name="T20" fmla="*/ 0 w 36"/>
                <a:gd name="T21" fmla="*/ 35 h 35"/>
                <a:gd name="T22" fmla="*/ 12 w 36"/>
                <a:gd name="T23" fmla="*/ 35 h 35"/>
                <a:gd name="T24" fmla="*/ 12 w 36"/>
                <a:gd name="T25" fmla="*/ 16 h 35"/>
                <a:gd name="T26" fmla="*/ 12 w 36"/>
                <a:gd name="T27" fmla="*/ 13 h 35"/>
                <a:gd name="T28" fmla="*/ 15 w 36"/>
                <a:gd name="T29" fmla="*/ 10 h 35"/>
                <a:gd name="T30" fmla="*/ 18 w 36"/>
                <a:gd name="T31" fmla="*/ 9 h 35"/>
                <a:gd name="T32" fmla="*/ 23 w 36"/>
                <a:gd name="T33" fmla="*/ 11 h 35"/>
                <a:gd name="T34" fmla="*/ 24 w 36"/>
                <a:gd name="T35" fmla="*/ 16 h 35"/>
                <a:gd name="T36" fmla="*/ 24 w 36"/>
                <a:gd name="T37" fmla="*/ 35 h 35"/>
                <a:gd name="T38" fmla="*/ 36 w 36"/>
                <a:gd name="T39" fmla="*/ 35 h 35"/>
                <a:gd name="T40" fmla="*/ 36 w 36"/>
                <a:gd name="T41" fmla="*/ 15 h 35"/>
                <a:gd name="T42" fmla="*/ 32 w 36"/>
                <a:gd name="T43" fmla="*/ 3 h 35"/>
                <a:gd name="T44" fmla="*/ 32 w 36"/>
                <a:gd name="T45" fmla="*/ 3 h 35"/>
                <a:gd name="T46" fmla="*/ 32 w 36"/>
                <a:gd name="T4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35">
                  <a:moveTo>
                    <a:pt x="32" y="3"/>
                  </a:moveTo>
                  <a:cubicBezTo>
                    <a:pt x="29" y="1"/>
                    <a:pt x="26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14" y="2"/>
                    <a:pt x="14" y="3"/>
                    <a:pt x="13" y="3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7"/>
                    <a:pt x="0" y="12"/>
                  </a:cubicBezTo>
                  <a:cubicBezTo>
                    <a:pt x="0" y="18"/>
                    <a:pt x="0" y="26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2" y="14"/>
                    <a:pt x="12" y="13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20" y="9"/>
                    <a:pt x="22" y="9"/>
                    <a:pt x="23" y="11"/>
                  </a:cubicBezTo>
                  <a:cubicBezTo>
                    <a:pt x="24" y="12"/>
                    <a:pt x="24" y="14"/>
                    <a:pt x="24" y="1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0"/>
                    <a:pt x="34" y="6"/>
                    <a:pt x="32" y="3"/>
                  </a:cubicBezTo>
                  <a:close/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2152650" y="4338637"/>
              <a:ext cx="52388" cy="50800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1 h 12"/>
                <a:gd name="T4" fmla="*/ 0 w 13"/>
                <a:gd name="T5" fmla="*/ 6 h 12"/>
                <a:gd name="T6" fmla="*/ 2 w 13"/>
                <a:gd name="T7" fmla="*/ 10 h 12"/>
                <a:gd name="T8" fmla="*/ 6 w 13"/>
                <a:gd name="T9" fmla="*/ 12 h 12"/>
                <a:gd name="T10" fmla="*/ 6 w 13"/>
                <a:gd name="T11" fmla="*/ 12 h 12"/>
                <a:gd name="T12" fmla="*/ 11 w 13"/>
                <a:gd name="T13" fmla="*/ 10 h 12"/>
                <a:gd name="T14" fmla="*/ 13 w 13"/>
                <a:gd name="T15" fmla="*/ 6 h 12"/>
                <a:gd name="T16" fmla="*/ 11 w 13"/>
                <a:gd name="T17" fmla="*/ 1 h 12"/>
                <a:gd name="T18" fmla="*/ 6 w 13"/>
                <a:gd name="T19" fmla="*/ 0 h 12"/>
                <a:gd name="T20" fmla="*/ 6 w 13"/>
                <a:gd name="T21" fmla="*/ 0 h 12"/>
                <a:gd name="T22" fmla="*/ 6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4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10" y="11"/>
                    <a:pt x="11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10" y="0"/>
                    <a:pt x="8" y="0"/>
                    <a:pt x="6" y="0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</p:grpSp>
      <p:sp>
        <p:nvSpPr>
          <p:cNvPr id="20" name="Freeform 9"/>
          <p:cNvSpPr>
            <a:spLocks noEditPoints="1"/>
          </p:cNvSpPr>
          <p:nvPr userDrawn="1"/>
        </p:nvSpPr>
        <p:spPr bwMode="auto">
          <a:xfrm>
            <a:off x="590801" y="6352384"/>
            <a:ext cx="233424" cy="190500"/>
          </a:xfrm>
          <a:custGeom>
            <a:avLst/>
            <a:gdLst>
              <a:gd name="T0" fmla="*/ 51 w 58"/>
              <a:gd name="T1" fmla="*/ 7 h 46"/>
              <a:gd name="T2" fmla="*/ 56 w 58"/>
              <a:gd name="T3" fmla="*/ 1 h 46"/>
              <a:gd name="T4" fmla="*/ 49 w 58"/>
              <a:gd name="T5" fmla="*/ 3 h 46"/>
              <a:gd name="T6" fmla="*/ 40 w 58"/>
              <a:gd name="T7" fmla="*/ 0 h 46"/>
              <a:gd name="T8" fmla="*/ 32 w 58"/>
              <a:gd name="T9" fmla="*/ 3 h 46"/>
              <a:gd name="T10" fmla="*/ 28 w 58"/>
              <a:gd name="T11" fmla="*/ 12 h 46"/>
              <a:gd name="T12" fmla="*/ 29 w 58"/>
              <a:gd name="T13" fmla="*/ 14 h 46"/>
              <a:gd name="T14" fmla="*/ 4 w 58"/>
              <a:gd name="T15" fmla="*/ 2 h 46"/>
              <a:gd name="T16" fmla="*/ 3 w 58"/>
              <a:gd name="T17" fmla="*/ 8 h 46"/>
              <a:gd name="T18" fmla="*/ 8 w 58"/>
              <a:gd name="T19" fmla="*/ 18 h 46"/>
              <a:gd name="T20" fmla="*/ 3 w 58"/>
              <a:gd name="T21" fmla="*/ 16 h 46"/>
              <a:gd name="T22" fmla="*/ 5 w 58"/>
              <a:gd name="T23" fmla="*/ 24 h 46"/>
              <a:gd name="T24" fmla="*/ 12 w 58"/>
              <a:gd name="T25" fmla="*/ 28 h 46"/>
              <a:gd name="T26" fmla="*/ 9 w 58"/>
              <a:gd name="T27" fmla="*/ 28 h 46"/>
              <a:gd name="T28" fmla="*/ 7 w 58"/>
              <a:gd name="T29" fmla="*/ 28 h 46"/>
              <a:gd name="T30" fmla="*/ 11 w 58"/>
              <a:gd name="T31" fmla="*/ 34 h 46"/>
              <a:gd name="T32" fmla="*/ 18 w 58"/>
              <a:gd name="T33" fmla="*/ 36 h 46"/>
              <a:gd name="T34" fmla="*/ 3 w 58"/>
              <a:gd name="T35" fmla="*/ 41 h 46"/>
              <a:gd name="T36" fmla="*/ 0 w 58"/>
              <a:gd name="T37" fmla="*/ 41 h 46"/>
              <a:gd name="T38" fmla="*/ 19 w 58"/>
              <a:gd name="T39" fmla="*/ 46 h 46"/>
              <a:gd name="T40" fmla="*/ 37 w 58"/>
              <a:gd name="T41" fmla="*/ 41 h 46"/>
              <a:gd name="T42" fmla="*/ 48 w 58"/>
              <a:gd name="T43" fmla="*/ 29 h 46"/>
              <a:gd name="T44" fmla="*/ 52 w 58"/>
              <a:gd name="T45" fmla="*/ 13 h 46"/>
              <a:gd name="T46" fmla="*/ 52 w 58"/>
              <a:gd name="T47" fmla="*/ 11 h 46"/>
              <a:gd name="T48" fmla="*/ 58 w 58"/>
              <a:gd name="T49" fmla="*/ 5 h 46"/>
              <a:gd name="T50" fmla="*/ 51 w 58"/>
              <a:gd name="T51" fmla="*/ 7 h 46"/>
              <a:gd name="T52" fmla="*/ 51 w 58"/>
              <a:gd name="T53" fmla="*/ 7 h 46"/>
              <a:gd name="T54" fmla="*/ 51 w 58"/>
              <a:gd name="T55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" h="46">
                <a:moveTo>
                  <a:pt x="51" y="7"/>
                </a:moveTo>
                <a:cubicBezTo>
                  <a:pt x="54" y="6"/>
                  <a:pt x="56" y="3"/>
                  <a:pt x="56" y="1"/>
                </a:cubicBezTo>
                <a:cubicBezTo>
                  <a:pt x="54" y="2"/>
                  <a:pt x="51" y="3"/>
                  <a:pt x="49" y="3"/>
                </a:cubicBezTo>
                <a:cubicBezTo>
                  <a:pt x="47" y="1"/>
                  <a:pt x="44" y="0"/>
                  <a:pt x="40" y="0"/>
                </a:cubicBezTo>
                <a:cubicBezTo>
                  <a:pt x="37" y="0"/>
                  <a:pt x="34" y="1"/>
                  <a:pt x="32" y="3"/>
                </a:cubicBezTo>
                <a:cubicBezTo>
                  <a:pt x="30" y="6"/>
                  <a:pt x="28" y="8"/>
                  <a:pt x="28" y="12"/>
                </a:cubicBezTo>
                <a:cubicBezTo>
                  <a:pt x="28" y="13"/>
                  <a:pt x="29" y="13"/>
                  <a:pt x="29" y="14"/>
                </a:cubicBezTo>
                <a:cubicBezTo>
                  <a:pt x="19" y="14"/>
                  <a:pt x="11" y="10"/>
                  <a:pt x="4" y="2"/>
                </a:cubicBezTo>
                <a:cubicBezTo>
                  <a:pt x="3" y="4"/>
                  <a:pt x="3" y="6"/>
                  <a:pt x="3" y="8"/>
                </a:cubicBezTo>
                <a:cubicBezTo>
                  <a:pt x="3" y="12"/>
                  <a:pt x="5" y="15"/>
                  <a:pt x="8" y="18"/>
                </a:cubicBezTo>
                <a:cubicBezTo>
                  <a:pt x="6" y="18"/>
                  <a:pt x="4" y="17"/>
                  <a:pt x="3" y="16"/>
                </a:cubicBezTo>
                <a:cubicBezTo>
                  <a:pt x="3" y="19"/>
                  <a:pt x="4" y="22"/>
                  <a:pt x="5" y="24"/>
                </a:cubicBezTo>
                <a:cubicBezTo>
                  <a:pt x="7" y="26"/>
                  <a:pt x="9" y="27"/>
                  <a:pt x="12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8"/>
                  <a:pt x="7" y="28"/>
                </a:cubicBezTo>
                <a:cubicBezTo>
                  <a:pt x="8" y="30"/>
                  <a:pt x="9" y="32"/>
                  <a:pt x="11" y="34"/>
                </a:cubicBezTo>
                <a:cubicBezTo>
                  <a:pt x="13" y="35"/>
                  <a:pt x="15" y="36"/>
                  <a:pt x="18" y="36"/>
                </a:cubicBezTo>
                <a:cubicBezTo>
                  <a:pt x="14" y="40"/>
                  <a:pt x="9" y="41"/>
                  <a:pt x="3" y="41"/>
                </a:cubicBezTo>
                <a:cubicBezTo>
                  <a:pt x="2" y="41"/>
                  <a:pt x="1" y="41"/>
                  <a:pt x="0" y="41"/>
                </a:cubicBezTo>
                <a:cubicBezTo>
                  <a:pt x="6" y="45"/>
                  <a:pt x="12" y="46"/>
                  <a:pt x="19" y="46"/>
                </a:cubicBezTo>
                <a:cubicBezTo>
                  <a:pt x="25" y="46"/>
                  <a:pt x="31" y="45"/>
                  <a:pt x="37" y="41"/>
                </a:cubicBezTo>
                <a:cubicBezTo>
                  <a:pt x="42" y="38"/>
                  <a:pt x="46" y="34"/>
                  <a:pt x="48" y="29"/>
                </a:cubicBezTo>
                <a:cubicBezTo>
                  <a:pt x="51" y="24"/>
                  <a:pt x="52" y="18"/>
                  <a:pt x="52" y="13"/>
                </a:cubicBezTo>
                <a:cubicBezTo>
                  <a:pt x="52" y="11"/>
                  <a:pt x="52" y="11"/>
                  <a:pt x="52" y="11"/>
                </a:cubicBezTo>
                <a:cubicBezTo>
                  <a:pt x="55" y="10"/>
                  <a:pt x="56" y="8"/>
                  <a:pt x="58" y="5"/>
                </a:cubicBezTo>
                <a:cubicBezTo>
                  <a:pt x="56" y="6"/>
                  <a:pt x="54" y="7"/>
                  <a:pt x="51" y="7"/>
                </a:cubicBezTo>
                <a:close/>
                <a:moveTo>
                  <a:pt x="51" y="7"/>
                </a:moveTo>
                <a:cubicBezTo>
                  <a:pt x="51" y="7"/>
                  <a:pt x="51" y="7"/>
                  <a:pt x="51" y="7"/>
                </a:cubicBezTo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10741" y="6248401"/>
            <a:ext cx="37967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260855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CCA71F-D8FC-4F4B-9AED-5873AAB74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481" y="225201"/>
            <a:ext cx="1517734" cy="12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1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895324-8E88-4614-B55B-76747570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BB0655-5DAB-4CC5-B3D3-36DFACCEE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C349DC-4DB2-43DC-AA32-9FBCB377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03C0-C8AB-4D2F-9103-473C7F83D32B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ED16DF-85A7-423B-8B5A-77AAC61E1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3A8CC6-4A67-47FE-982A-6AC93CDE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8-4CB9-4E59-893C-9E5A8DA69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3067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EF63-FBF5-4459-BC63-41A148B09500}" type="datetime1">
              <a:rPr lang="en-US" smtClean="0"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971159" y="6342065"/>
            <a:ext cx="92099" cy="211138"/>
          </a:xfrm>
          <a:custGeom>
            <a:avLst/>
            <a:gdLst>
              <a:gd name="T0" fmla="*/ 15 w 23"/>
              <a:gd name="T1" fmla="*/ 17 h 51"/>
              <a:gd name="T2" fmla="*/ 15 w 23"/>
              <a:gd name="T3" fmla="*/ 12 h 51"/>
              <a:gd name="T4" fmla="*/ 16 w 23"/>
              <a:gd name="T5" fmla="*/ 11 h 51"/>
              <a:gd name="T6" fmla="*/ 16 w 23"/>
              <a:gd name="T7" fmla="*/ 10 h 51"/>
              <a:gd name="T8" fmla="*/ 17 w 23"/>
              <a:gd name="T9" fmla="*/ 9 h 51"/>
              <a:gd name="T10" fmla="*/ 19 w 23"/>
              <a:gd name="T11" fmla="*/ 9 h 51"/>
              <a:gd name="T12" fmla="*/ 23 w 23"/>
              <a:gd name="T13" fmla="*/ 9 h 51"/>
              <a:gd name="T14" fmla="*/ 23 w 23"/>
              <a:gd name="T15" fmla="*/ 0 h 51"/>
              <a:gd name="T16" fmla="*/ 16 w 23"/>
              <a:gd name="T17" fmla="*/ 0 h 51"/>
              <a:gd name="T18" fmla="*/ 8 w 23"/>
              <a:gd name="T19" fmla="*/ 3 h 51"/>
              <a:gd name="T20" fmla="*/ 5 w 23"/>
              <a:gd name="T21" fmla="*/ 11 h 51"/>
              <a:gd name="T22" fmla="*/ 5 w 23"/>
              <a:gd name="T23" fmla="*/ 17 h 51"/>
              <a:gd name="T24" fmla="*/ 0 w 23"/>
              <a:gd name="T25" fmla="*/ 17 h 51"/>
              <a:gd name="T26" fmla="*/ 0 w 23"/>
              <a:gd name="T27" fmla="*/ 25 h 51"/>
              <a:gd name="T28" fmla="*/ 5 w 23"/>
              <a:gd name="T29" fmla="*/ 25 h 51"/>
              <a:gd name="T30" fmla="*/ 5 w 23"/>
              <a:gd name="T31" fmla="*/ 51 h 51"/>
              <a:gd name="T32" fmla="*/ 15 w 23"/>
              <a:gd name="T33" fmla="*/ 51 h 51"/>
              <a:gd name="T34" fmla="*/ 15 w 23"/>
              <a:gd name="T35" fmla="*/ 25 h 51"/>
              <a:gd name="T36" fmla="*/ 23 w 23"/>
              <a:gd name="T37" fmla="*/ 25 h 51"/>
              <a:gd name="T38" fmla="*/ 23 w 23"/>
              <a:gd name="T39" fmla="*/ 17 h 51"/>
              <a:gd name="T40" fmla="*/ 15 w 23"/>
              <a:gd name="T41" fmla="*/ 17 h 51"/>
              <a:gd name="T42" fmla="*/ 15 w 23"/>
              <a:gd name="T43" fmla="*/ 17 h 51"/>
              <a:gd name="T44" fmla="*/ 15 w 23"/>
              <a:gd name="T45" fmla="*/ 1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" h="51">
                <a:moveTo>
                  <a:pt x="15" y="17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6" y="11"/>
                  <a:pt x="16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7" y="9"/>
                  <a:pt x="17" y="9"/>
                </a:cubicBezTo>
                <a:cubicBezTo>
                  <a:pt x="18" y="9"/>
                  <a:pt x="18" y="9"/>
                  <a:pt x="19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0"/>
                  <a:pt x="23" y="0"/>
                  <a:pt x="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9" y="1"/>
                  <a:pt x="8" y="3"/>
                </a:cubicBezTo>
                <a:cubicBezTo>
                  <a:pt x="6" y="5"/>
                  <a:pt x="5" y="7"/>
                  <a:pt x="5" y="11"/>
                </a:cubicBezTo>
                <a:cubicBezTo>
                  <a:pt x="5" y="17"/>
                  <a:pt x="5" y="17"/>
                  <a:pt x="5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5"/>
                  <a:pt x="0" y="25"/>
                  <a:pt x="0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51"/>
                  <a:pt x="5" y="51"/>
                  <a:pt x="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25"/>
                  <a:pt x="15" y="25"/>
                  <a:pt x="15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17"/>
                  <a:pt x="23" y="17"/>
                  <a:pt x="23" y="17"/>
                </a:cubicBezTo>
                <a:lnTo>
                  <a:pt x="15" y="17"/>
                </a:lnTo>
                <a:close/>
                <a:moveTo>
                  <a:pt x="15" y="17"/>
                </a:moveTo>
                <a:cubicBezTo>
                  <a:pt x="15" y="17"/>
                  <a:pt x="15" y="17"/>
                  <a:pt x="15" y="17"/>
                </a:cubicBezTo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39696" y="6342066"/>
            <a:ext cx="217545" cy="211139"/>
            <a:chOff x="2152650" y="4338637"/>
            <a:chExt cx="217488" cy="211139"/>
          </a:xfrm>
          <a:solidFill>
            <a:schemeClr val="bg1">
              <a:alpha val="50000"/>
            </a:schemeClr>
          </a:solidFill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2157413" y="4405313"/>
              <a:ext cx="44450" cy="144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2225675" y="4405313"/>
              <a:ext cx="144463" cy="144463"/>
            </a:xfrm>
            <a:custGeom>
              <a:avLst/>
              <a:gdLst>
                <a:gd name="T0" fmla="*/ 32 w 36"/>
                <a:gd name="T1" fmla="*/ 3 h 35"/>
                <a:gd name="T2" fmla="*/ 22 w 36"/>
                <a:gd name="T3" fmla="*/ 0 h 35"/>
                <a:gd name="T4" fmla="*/ 18 w 36"/>
                <a:gd name="T5" fmla="*/ 0 h 35"/>
                <a:gd name="T6" fmla="*/ 15 w 36"/>
                <a:gd name="T7" fmla="*/ 2 h 35"/>
                <a:gd name="T8" fmla="*/ 13 w 36"/>
                <a:gd name="T9" fmla="*/ 3 h 35"/>
                <a:gd name="T10" fmla="*/ 12 w 36"/>
                <a:gd name="T11" fmla="*/ 5 h 35"/>
                <a:gd name="T12" fmla="*/ 12 w 36"/>
                <a:gd name="T13" fmla="*/ 0 h 35"/>
                <a:gd name="T14" fmla="*/ 0 w 36"/>
                <a:gd name="T15" fmla="*/ 0 h 35"/>
                <a:gd name="T16" fmla="*/ 0 w 36"/>
                <a:gd name="T17" fmla="*/ 2 h 35"/>
                <a:gd name="T18" fmla="*/ 0 w 36"/>
                <a:gd name="T19" fmla="*/ 12 h 35"/>
                <a:gd name="T20" fmla="*/ 0 w 36"/>
                <a:gd name="T21" fmla="*/ 35 h 35"/>
                <a:gd name="T22" fmla="*/ 12 w 36"/>
                <a:gd name="T23" fmla="*/ 35 h 35"/>
                <a:gd name="T24" fmla="*/ 12 w 36"/>
                <a:gd name="T25" fmla="*/ 16 h 35"/>
                <a:gd name="T26" fmla="*/ 12 w 36"/>
                <a:gd name="T27" fmla="*/ 13 h 35"/>
                <a:gd name="T28" fmla="*/ 15 w 36"/>
                <a:gd name="T29" fmla="*/ 10 h 35"/>
                <a:gd name="T30" fmla="*/ 18 w 36"/>
                <a:gd name="T31" fmla="*/ 9 h 35"/>
                <a:gd name="T32" fmla="*/ 23 w 36"/>
                <a:gd name="T33" fmla="*/ 11 h 35"/>
                <a:gd name="T34" fmla="*/ 24 w 36"/>
                <a:gd name="T35" fmla="*/ 16 h 35"/>
                <a:gd name="T36" fmla="*/ 24 w 36"/>
                <a:gd name="T37" fmla="*/ 35 h 35"/>
                <a:gd name="T38" fmla="*/ 36 w 36"/>
                <a:gd name="T39" fmla="*/ 35 h 35"/>
                <a:gd name="T40" fmla="*/ 36 w 36"/>
                <a:gd name="T41" fmla="*/ 15 h 35"/>
                <a:gd name="T42" fmla="*/ 32 w 36"/>
                <a:gd name="T43" fmla="*/ 3 h 35"/>
                <a:gd name="T44" fmla="*/ 32 w 36"/>
                <a:gd name="T45" fmla="*/ 3 h 35"/>
                <a:gd name="T46" fmla="*/ 32 w 36"/>
                <a:gd name="T4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35">
                  <a:moveTo>
                    <a:pt x="32" y="3"/>
                  </a:moveTo>
                  <a:cubicBezTo>
                    <a:pt x="29" y="1"/>
                    <a:pt x="26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14" y="2"/>
                    <a:pt x="14" y="3"/>
                    <a:pt x="13" y="3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7"/>
                    <a:pt x="0" y="12"/>
                  </a:cubicBezTo>
                  <a:cubicBezTo>
                    <a:pt x="0" y="18"/>
                    <a:pt x="0" y="26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2" y="14"/>
                    <a:pt x="12" y="13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20" y="9"/>
                    <a:pt x="22" y="9"/>
                    <a:pt x="23" y="11"/>
                  </a:cubicBezTo>
                  <a:cubicBezTo>
                    <a:pt x="24" y="12"/>
                    <a:pt x="24" y="14"/>
                    <a:pt x="24" y="1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0"/>
                    <a:pt x="34" y="6"/>
                    <a:pt x="32" y="3"/>
                  </a:cubicBezTo>
                  <a:close/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2152650" y="4338637"/>
              <a:ext cx="52388" cy="50800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1 h 12"/>
                <a:gd name="T4" fmla="*/ 0 w 13"/>
                <a:gd name="T5" fmla="*/ 6 h 12"/>
                <a:gd name="T6" fmla="*/ 2 w 13"/>
                <a:gd name="T7" fmla="*/ 10 h 12"/>
                <a:gd name="T8" fmla="*/ 6 w 13"/>
                <a:gd name="T9" fmla="*/ 12 h 12"/>
                <a:gd name="T10" fmla="*/ 6 w 13"/>
                <a:gd name="T11" fmla="*/ 12 h 12"/>
                <a:gd name="T12" fmla="*/ 11 w 13"/>
                <a:gd name="T13" fmla="*/ 10 h 12"/>
                <a:gd name="T14" fmla="*/ 13 w 13"/>
                <a:gd name="T15" fmla="*/ 6 h 12"/>
                <a:gd name="T16" fmla="*/ 11 w 13"/>
                <a:gd name="T17" fmla="*/ 1 h 12"/>
                <a:gd name="T18" fmla="*/ 6 w 13"/>
                <a:gd name="T19" fmla="*/ 0 h 12"/>
                <a:gd name="T20" fmla="*/ 6 w 13"/>
                <a:gd name="T21" fmla="*/ 0 h 12"/>
                <a:gd name="T22" fmla="*/ 6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4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10" y="11"/>
                    <a:pt x="11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10" y="0"/>
                    <a:pt x="8" y="0"/>
                    <a:pt x="6" y="0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</p:grp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590801" y="6352384"/>
            <a:ext cx="233424" cy="190500"/>
          </a:xfrm>
          <a:custGeom>
            <a:avLst/>
            <a:gdLst>
              <a:gd name="T0" fmla="*/ 51 w 58"/>
              <a:gd name="T1" fmla="*/ 7 h 46"/>
              <a:gd name="T2" fmla="*/ 56 w 58"/>
              <a:gd name="T3" fmla="*/ 1 h 46"/>
              <a:gd name="T4" fmla="*/ 49 w 58"/>
              <a:gd name="T5" fmla="*/ 3 h 46"/>
              <a:gd name="T6" fmla="*/ 40 w 58"/>
              <a:gd name="T7" fmla="*/ 0 h 46"/>
              <a:gd name="T8" fmla="*/ 32 w 58"/>
              <a:gd name="T9" fmla="*/ 3 h 46"/>
              <a:gd name="T10" fmla="*/ 28 w 58"/>
              <a:gd name="T11" fmla="*/ 12 h 46"/>
              <a:gd name="T12" fmla="*/ 29 w 58"/>
              <a:gd name="T13" fmla="*/ 14 h 46"/>
              <a:gd name="T14" fmla="*/ 4 w 58"/>
              <a:gd name="T15" fmla="*/ 2 h 46"/>
              <a:gd name="T16" fmla="*/ 3 w 58"/>
              <a:gd name="T17" fmla="*/ 8 h 46"/>
              <a:gd name="T18" fmla="*/ 8 w 58"/>
              <a:gd name="T19" fmla="*/ 18 h 46"/>
              <a:gd name="T20" fmla="*/ 3 w 58"/>
              <a:gd name="T21" fmla="*/ 16 h 46"/>
              <a:gd name="T22" fmla="*/ 5 w 58"/>
              <a:gd name="T23" fmla="*/ 24 h 46"/>
              <a:gd name="T24" fmla="*/ 12 w 58"/>
              <a:gd name="T25" fmla="*/ 28 h 46"/>
              <a:gd name="T26" fmla="*/ 9 w 58"/>
              <a:gd name="T27" fmla="*/ 28 h 46"/>
              <a:gd name="T28" fmla="*/ 7 w 58"/>
              <a:gd name="T29" fmla="*/ 28 h 46"/>
              <a:gd name="T30" fmla="*/ 11 w 58"/>
              <a:gd name="T31" fmla="*/ 34 h 46"/>
              <a:gd name="T32" fmla="*/ 18 w 58"/>
              <a:gd name="T33" fmla="*/ 36 h 46"/>
              <a:gd name="T34" fmla="*/ 3 w 58"/>
              <a:gd name="T35" fmla="*/ 41 h 46"/>
              <a:gd name="T36" fmla="*/ 0 w 58"/>
              <a:gd name="T37" fmla="*/ 41 h 46"/>
              <a:gd name="T38" fmla="*/ 19 w 58"/>
              <a:gd name="T39" fmla="*/ 46 h 46"/>
              <a:gd name="T40" fmla="*/ 37 w 58"/>
              <a:gd name="T41" fmla="*/ 41 h 46"/>
              <a:gd name="T42" fmla="*/ 48 w 58"/>
              <a:gd name="T43" fmla="*/ 29 h 46"/>
              <a:gd name="T44" fmla="*/ 52 w 58"/>
              <a:gd name="T45" fmla="*/ 13 h 46"/>
              <a:gd name="T46" fmla="*/ 52 w 58"/>
              <a:gd name="T47" fmla="*/ 11 h 46"/>
              <a:gd name="T48" fmla="*/ 58 w 58"/>
              <a:gd name="T49" fmla="*/ 5 h 46"/>
              <a:gd name="T50" fmla="*/ 51 w 58"/>
              <a:gd name="T51" fmla="*/ 7 h 46"/>
              <a:gd name="T52" fmla="*/ 51 w 58"/>
              <a:gd name="T53" fmla="*/ 7 h 46"/>
              <a:gd name="T54" fmla="*/ 51 w 58"/>
              <a:gd name="T55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" h="46">
                <a:moveTo>
                  <a:pt x="51" y="7"/>
                </a:moveTo>
                <a:cubicBezTo>
                  <a:pt x="54" y="6"/>
                  <a:pt x="56" y="3"/>
                  <a:pt x="56" y="1"/>
                </a:cubicBezTo>
                <a:cubicBezTo>
                  <a:pt x="54" y="2"/>
                  <a:pt x="51" y="3"/>
                  <a:pt x="49" y="3"/>
                </a:cubicBezTo>
                <a:cubicBezTo>
                  <a:pt x="47" y="1"/>
                  <a:pt x="44" y="0"/>
                  <a:pt x="40" y="0"/>
                </a:cubicBezTo>
                <a:cubicBezTo>
                  <a:pt x="37" y="0"/>
                  <a:pt x="34" y="1"/>
                  <a:pt x="32" y="3"/>
                </a:cubicBezTo>
                <a:cubicBezTo>
                  <a:pt x="30" y="6"/>
                  <a:pt x="28" y="8"/>
                  <a:pt x="28" y="12"/>
                </a:cubicBezTo>
                <a:cubicBezTo>
                  <a:pt x="28" y="13"/>
                  <a:pt x="29" y="13"/>
                  <a:pt x="29" y="14"/>
                </a:cubicBezTo>
                <a:cubicBezTo>
                  <a:pt x="19" y="14"/>
                  <a:pt x="11" y="10"/>
                  <a:pt x="4" y="2"/>
                </a:cubicBezTo>
                <a:cubicBezTo>
                  <a:pt x="3" y="4"/>
                  <a:pt x="3" y="6"/>
                  <a:pt x="3" y="8"/>
                </a:cubicBezTo>
                <a:cubicBezTo>
                  <a:pt x="3" y="12"/>
                  <a:pt x="5" y="15"/>
                  <a:pt x="8" y="18"/>
                </a:cubicBezTo>
                <a:cubicBezTo>
                  <a:pt x="6" y="18"/>
                  <a:pt x="4" y="17"/>
                  <a:pt x="3" y="16"/>
                </a:cubicBezTo>
                <a:cubicBezTo>
                  <a:pt x="3" y="19"/>
                  <a:pt x="4" y="22"/>
                  <a:pt x="5" y="24"/>
                </a:cubicBezTo>
                <a:cubicBezTo>
                  <a:pt x="7" y="26"/>
                  <a:pt x="9" y="27"/>
                  <a:pt x="12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8"/>
                  <a:pt x="7" y="28"/>
                </a:cubicBezTo>
                <a:cubicBezTo>
                  <a:pt x="8" y="30"/>
                  <a:pt x="9" y="32"/>
                  <a:pt x="11" y="34"/>
                </a:cubicBezTo>
                <a:cubicBezTo>
                  <a:pt x="13" y="35"/>
                  <a:pt x="15" y="36"/>
                  <a:pt x="18" y="36"/>
                </a:cubicBezTo>
                <a:cubicBezTo>
                  <a:pt x="14" y="40"/>
                  <a:pt x="9" y="41"/>
                  <a:pt x="3" y="41"/>
                </a:cubicBezTo>
                <a:cubicBezTo>
                  <a:pt x="2" y="41"/>
                  <a:pt x="1" y="41"/>
                  <a:pt x="0" y="41"/>
                </a:cubicBezTo>
                <a:cubicBezTo>
                  <a:pt x="6" y="45"/>
                  <a:pt x="12" y="46"/>
                  <a:pt x="19" y="46"/>
                </a:cubicBezTo>
                <a:cubicBezTo>
                  <a:pt x="25" y="46"/>
                  <a:pt x="31" y="45"/>
                  <a:pt x="37" y="41"/>
                </a:cubicBezTo>
                <a:cubicBezTo>
                  <a:pt x="42" y="38"/>
                  <a:pt x="46" y="34"/>
                  <a:pt x="48" y="29"/>
                </a:cubicBezTo>
                <a:cubicBezTo>
                  <a:pt x="51" y="24"/>
                  <a:pt x="52" y="18"/>
                  <a:pt x="52" y="13"/>
                </a:cubicBezTo>
                <a:cubicBezTo>
                  <a:pt x="52" y="11"/>
                  <a:pt x="52" y="11"/>
                  <a:pt x="52" y="11"/>
                </a:cubicBezTo>
                <a:cubicBezTo>
                  <a:pt x="55" y="10"/>
                  <a:pt x="56" y="8"/>
                  <a:pt x="58" y="5"/>
                </a:cubicBezTo>
                <a:cubicBezTo>
                  <a:pt x="56" y="6"/>
                  <a:pt x="54" y="7"/>
                  <a:pt x="51" y="7"/>
                </a:cubicBezTo>
                <a:close/>
                <a:moveTo>
                  <a:pt x="51" y="7"/>
                </a:moveTo>
                <a:cubicBezTo>
                  <a:pt x="51" y="7"/>
                  <a:pt x="51" y="7"/>
                  <a:pt x="51" y="7"/>
                </a:cubicBezTo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</p:spTree>
    <p:extLst>
      <p:ext uri="{BB962C8B-B14F-4D97-AF65-F5344CB8AC3E}">
        <p14:creationId xmlns:p14="http://schemas.microsoft.com/office/powerpoint/2010/main" val="2510852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58C6-F89F-4C17-9A61-D187F67C24C3}" type="datetime1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73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30271" y="2943934"/>
            <a:ext cx="4870204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17929" y="5257800"/>
            <a:ext cx="4878070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044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 userDrawn="1"/>
        </p:nvSpPr>
        <p:spPr>
          <a:xfrm rot="16200000">
            <a:off x="11717608" y="6280897"/>
            <a:ext cx="420752" cy="54791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1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0" name="Picture 2" descr="F:\jithin\slidemodel\may\7244-01-business-presentation\image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3324" y="364346"/>
            <a:ext cx="1880703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30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6200000">
            <a:off x="11717608" y="6280897"/>
            <a:ext cx="420752" cy="54791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39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16200000">
            <a:off x="11717608" y="6280897"/>
            <a:ext cx="420752" cy="54791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2" descr="F:\jithin\slidemodel\may\7244-01-business-presentation\image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3324" y="364346"/>
            <a:ext cx="1880703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65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 userDrawn="1"/>
        </p:nvSpPr>
        <p:spPr>
          <a:xfrm rot="16200000">
            <a:off x="11717608" y="6280897"/>
            <a:ext cx="420752" cy="54791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2" descr="F:\jithin\slidemodel\may\7244-01-business-presentation\image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3324" y="364346"/>
            <a:ext cx="1880703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2594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 rot="16200000">
            <a:off x="11717608" y="6280897"/>
            <a:ext cx="420752" cy="54791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2" descr="F:\jithin\slidemodel\may\7244-01-business-presentation\image\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3324" y="364346"/>
            <a:ext cx="1880703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90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5595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1D2955-CC07-4E3F-A8AA-EF689D82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204A25-A71D-4D54-85D6-CB1948751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923D76-D485-431C-8D8B-0EB7F0A97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CFDCF8-7C1B-4B0E-9288-A7E132BC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03C0-C8AB-4D2F-9103-473C7F83D32B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424064-10D1-4F43-9EC7-DA55E828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A3D147-DA04-49A3-93DA-55AD4A43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8-4CB9-4E59-893C-9E5A8DA69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0950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A3078B0-8DAE-4D86-9F01-41D093D810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21793" y="1270888"/>
            <a:ext cx="2389386" cy="2388762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279400" dist="38100" dir="5400000" algn="t" rotWithShape="0">
              <a:prstClr val="black">
                <a:alpha val="11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IN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61C0D5EC-358C-488D-BD77-7ED8B8DD0F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02552" y="1270888"/>
            <a:ext cx="2389386" cy="2388762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279400" dist="38100" dir="5400000" algn="t" rotWithShape="0">
              <a:prstClr val="black">
                <a:alpha val="11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74883" y="4346301"/>
            <a:ext cx="7442236" cy="1179563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9320" y="5525864"/>
            <a:ext cx="5133359" cy="71144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7436554-6443-42B3-9CF0-CD4B1C443B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3601" y="743320"/>
            <a:ext cx="3444797" cy="3443898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279400" dist="38100" dir="5400000" algn="t" rotWithShape="0">
              <a:prstClr val="black">
                <a:alpha val="11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94886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A71D8D-1C0D-4369-974D-D6487D32BA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392481" cy="6858000"/>
          </a:xfrm>
          <a:custGeom>
            <a:avLst/>
            <a:gdLst>
              <a:gd name="connsiteX0" fmla="*/ 0 w 7823200"/>
              <a:gd name="connsiteY0" fmla="*/ 0 h 6858000"/>
              <a:gd name="connsiteX1" fmla="*/ 7823200 w 7823200"/>
              <a:gd name="connsiteY1" fmla="*/ 0 h 6858000"/>
              <a:gd name="connsiteX2" fmla="*/ 7823200 w 7823200"/>
              <a:gd name="connsiteY2" fmla="*/ 6858000 h 6858000"/>
              <a:gd name="connsiteX3" fmla="*/ 0 w 7823200"/>
              <a:gd name="connsiteY3" fmla="*/ 6858000 h 6858000"/>
              <a:gd name="connsiteX4" fmla="*/ 0 w 7823200"/>
              <a:gd name="connsiteY4" fmla="*/ 0 h 6858000"/>
              <a:gd name="connsiteX0" fmla="*/ 0 w 7823200"/>
              <a:gd name="connsiteY0" fmla="*/ 0 h 6858000"/>
              <a:gd name="connsiteX1" fmla="*/ 7823200 w 7823200"/>
              <a:gd name="connsiteY1" fmla="*/ 0 h 6858000"/>
              <a:gd name="connsiteX2" fmla="*/ 7823200 w 7823200"/>
              <a:gd name="connsiteY2" fmla="*/ 6858000 h 6858000"/>
              <a:gd name="connsiteX3" fmla="*/ 5943600 w 7823200"/>
              <a:gd name="connsiteY3" fmla="*/ 6847840 h 6858000"/>
              <a:gd name="connsiteX4" fmla="*/ 0 w 7823200"/>
              <a:gd name="connsiteY4" fmla="*/ 6858000 h 6858000"/>
              <a:gd name="connsiteX5" fmla="*/ 0 w 7823200"/>
              <a:gd name="connsiteY5" fmla="*/ 0 h 6858000"/>
              <a:gd name="connsiteX0" fmla="*/ 0 w 7823200"/>
              <a:gd name="connsiteY0" fmla="*/ 0 h 6858000"/>
              <a:gd name="connsiteX1" fmla="*/ 7823200 w 7823200"/>
              <a:gd name="connsiteY1" fmla="*/ 0 h 6858000"/>
              <a:gd name="connsiteX2" fmla="*/ 5943600 w 7823200"/>
              <a:gd name="connsiteY2" fmla="*/ 6847840 h 6858000"/>
              <a:gd name="connsiteX3" fmla="*/ 0 w 7823200"/>
              <a:gd name="connsiteY3" fmla="*/ 6858000 h 6858000"/>
              <a:gd name="connsiteX4" fmla="*/ 0 w 7823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3200" h="6858000">
                <a:moveTo>
                  <a:pt x="0" y="0"/>
                </a:moveTo>
                <a:lnTo>
                  <a:pt x="7823200" y="0"/>
                </a:lnTo>
                <a:lnTo>
                  <a:pt x="5943600" y="68478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296" y="6277106"/>
            <a:ext cx="766106" cy="365542"/>
          </a:xfrm>
          <a:custGeom>
            <a:avLst/>
            <a:gdLst>
              <a:gd name="connsiteX0" fmla="*/ 0 w 948468"/>
              <a:gd name="connsiteY0" fmla="*/ 182563 h 365125"/>
              <a:gd name="connsiteX1" fmla="*/ 182563 w 948468"/>
              <a:gd name="connsiteY1" fmla="*/ 0 h 365125"/>
              <a:gd name="connsiteX2" fmla="*/ 765906 w 948468"/>
              <a:gd name="connsiteY2" fmla="*/ 0 h 365125"/>
              <a:gd name="connsiteX3" fmla="*/ 948469 w 948468"/>
              <a:gd name="connsiteY3" fmla="*/ 182563 h 365125"/>
              <a:gd name="connsiteX4" fmla="*/ 948468 w 948468"/>
              <a:gd name="connsiteY4" fmla="*/ 182563 h 365125"/>
              <a:gd name="connsiteX5" fmla="*/ 765905 w 948468"/>
              <a:gd name="connsiteY5" fmla="*/ 365126 h 365125"/>
              <a:gd name="connsiteX6" fmla="*/ 182563 w 948468"/>
              <a:gd name="connsiteY6" fmla="*/ 365125 h 365125"/>
              <a:gd name="connsiteX7" fmla="*/ 0 w 948468"/>
              <a:gd name="connsiteY7" fmla="*/ 182562 h 365125"/>
              <a:gd name="connsiteX8" fmla="*/ 0 w 948468"/>
              <a:gd name="connsiteY8" fmla="*/ 182563 h 365125"/>
              <a:gd name="connsiteX0" fmla="*/ 0 w 948469"/>
              <a:gd name="connsiteY0" fmla="*/ 182979 h 365542"/>
              <a:gd name="connsiteX1" fmla="*/ 182563 w 948469"/>
              <a:gd name="connsiteY1" fmla="*/ 416 h 365542"/>
              <a:gd name="connsiteX2" fmla="*/ 269245 w 948469"/>
              <a:gd name="connsiteY2" fmla="*/ 0 h 365542"/>
              <a:gd name="connsiteX3" fmla="*/ 765906 w 948469"/>
              <a:gd name="connsiteY3" fmla="*/ 416 h 365542"/>
              <a:gd name="connsiteX4" fmla="*/ 948469 w 948469"/>
              <a:gd name="connsiteY4" fmla="*/ 182979 h 365542"/>
              <a:gd name="connsiteX5" fmla="*/ 948468 w 948469"/>
              <a:gd name="connsiteY5" fmla="*/ 182979 h 365542"/>
              <a:gd name="connsiteX6" fmla="*/ 765905 w 948469"/>
              <a:gd name="connsiteY6" fmla="*/ 365542 h 365542"/>
              <a:gd name="connsiteX7" fmla="*/ 182563 w 948469"/>
              <a:gd name="connsiteY7" fmla="*/ 365541 h 365542"/>
              <a:gd name="connsiteX8" fmla="*/ 0 w 948469"/>
              <a:gd name="connsiteY8" fmla="*/ 182978 h 365542"/>
              <a:gd name="connsiteX9" fmla="*/ 0 w 948469"/>
              <a:gd name="connsiteY9" fmla="*/ 182979 h 365542"/>
              <a:gd name="connsiteX0" fmla="*/ 0 w 948469"/>
              <a:gd name="connsiteY0" fmla="*/ 182979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8" fmla="*/ 0 w 948469"/>
              <a:gd name="connsiteY8" fmla="*/ 182979 h 365542"/>
              <a:gd name="connsiteX0" fmla="*/ 0 w 948469"/>
              <a:gd name="connsiteY0" fmla="*/ 182978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0" fmla="*/ 36171 w 802077"/>
              <a:gd name="connsiteY0" fmla="*/ 365541 h 365542"/>
              <a:gd name="connsiteX1" fmla="*/ 122853 w 802077"/>
              <a:gd name="connsiteY1" fmla="*/ 0 h 365542"/>
              <a:gd name="connsiteX2" fmla="*/ 619514 w 802077"/>
              <a:gd name="connsiteY2" fmla="*/ 416 h 365542"/>
              <a:gd name="connsiteX3" fmla="*/ 802077 w 802077"/>
              <a:gd name="connsiteY3" fmla="*/ 182979 h 365542"/>
              <a:gd name="connsiteX4" fmla="*/ 802076 w 802077"/>
              <a:gd name="connsiteY4" fmla="*/ 182979 h 365542"/>
              <a:gd name="connsiteX5" fmla="*/ 619513 w 802077"/>
              <a:gd name="connsiteY5" fmla="*/ 365542 h 365542"/>
              <a:gd name="connsiteX6" fmla="*/ 36171 w 802077"/>
              <a:gd name="connsiteY6" fmla="*/ 365541 h 365542"/>
              <a:gd name="connsiteX0" fmla="*/ 0 w 765906"/>
              <a:gd name="connsiteY0" fmla="*/ 365541 h 365542"/>
              <a:gd name="connsiteX1" fmla="*/ 86682 w 765906"/>
              <a:gd name="connsiteY1" fmla="*/ 0 h 365542"/>
              <a:gd name="connsiteX2" fmla="*/ 583343 w 765906"/>
              <a:gd name="connsiteY2" fmla="*/ 416 h 365542"/>
              <a:gd name="connsiteX3" fmla="*/ 765906 w 765906"/>
              <a:gd name="connsiteY3" fmla="*/ 182979 h 365542"/>
              <a:gd name="connsiteX4" fmla="*/ 765905 w 765906"/>
              <a:gd name="connsiteY4" fmla="*/ 182979 h 365542"/>
              <a:gd name="connsiteX5" fmla="*/ 583342 w 765906"/>
              <a:gd name="connsiteY5" fmla="*/ 365542 h 365542"/>
              <a:gd name="connsiteX6" fmla="*/ 0 w 765906"/>
              <a:gd name="connsiteY6" fmla="*/ 365541 h 36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06" h="365542">
                <a:moveTo>
                  <a:pt x="0" y="365541"/>
                </a:moveTo>
                <a:lnTo>
                  <a:pt x="86682" y="0"/>
                </a:lnTo>
                <a:lnTo>
                  <a:pt x="583343" y="416"/>
                </a:lnTo>
                <a:cubicBezTo>
                  <a:pt x="684170" y="416"/>
                  <a:pt x="765906" y="82152"/>
                  <a:pt x="765906" y="182979"/>
                </a:cubicBezTo>
                <a:lnTo>
                  <a:pt x="765905" y="182979"/>
                </a:lnTo>
                <a:cubicBezTo>
                  <a:pt x="765905" y="283806"/>
                  <a:pt x="684169" y="365542"/>
                  <a:pt x="583342" y="365542"/>
                </a:cubicBezTo>
                <a:lnTo>
                  <a:pt x="0" y="365541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59C4598-1E42-43BE-A613-428443D4D2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351" y="1196975"/>
            <a:ext cx="3755862" cy="107950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5400">
                <a:solidFill>
                  <a:schemeClr val="bg1"/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58A725A-ABB0-417B-A67C-2E3F59E095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07351" y="2277270"/>
            <a:ext cx="3755862" cy="345598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  <a:lvl2pPr marL="609494" indent="0">
              <a:buFontTx/>
              <a:buNone/>
              <a:defRPr sz="1600"/>
            </a:lvl2pPr>
            <a:lvl3pPr marL="1218986" indent="0">
              <a:buFontTx/>
              <a:buNone/>
              <a:defRPr sz="1600"/>
            </a:lvl3pPr>
            <a:lvl4pPr marL="1828480" indent="0">
              <a:buFontTx/>
              <a:buNone/>
              <a:defRPr sz="1600"/>
            </a:lvl4pPr>
            <a:lvl5pPr marL="243797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08CA7D6C-82CF-43D5-9201-5AE91FF2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77522"/>
            <a:ext cx="3860800" cy="365125"/>
          </a:xfrm>
        </p:spPr>
        <p:txBody>
          <a:bodyPr/>
          <a:lstStyle>
            <a:lvl1pPr algn="l">
              <a:defRPr sz="1400"/>
            </a:lvl1pPr>
          </a:lstStyle>
          <a:p>
            <a:r>
              <a:rPr lang="en-US"/>
              <a:t>companyname.com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1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bg>
      <p:bgPr>
        <a:gradFill>
          <a:gsLst>
            <a:gs pos="0">
              <a:schemeClr val="bg1"/>
            </a:gs>
            <a:gs pos="100000">
              <a:schemeClr val="bg1">
                <a:lumMod val="97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2A816E-9540-4DCF-B397-06FC41A93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71545" y="0"/>
            <a:ext cx="7070780" cy="6858000"/>
          </a:xfrm>
          <a:prstGeom prst="parallelogram">
            <a:avLst>
              <a:gd name="adj" fmla="val 25809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1C955BE8-3B69-49A2-8D8F-6C286790D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20689"/>
            <a:ext cx="3755862" cy="1655787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915F72C-5936-4891-AEAF-4CED5C68A7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2277270"/>
            <a:ext cx="3755862" cy="345598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buFontTx/>
              <a:buNone/>
              <a:defRPr sz="1600"/>
            </a:lvl2pPr>
            <a:lvl3pPr marL="1218986" indent="0">
              <a:buFontTx/>
              <a:buNone/>
              <a:defRPr sz="1600"/>
            </a:lvl3pPr>
            <a:lvl4pPr marL="1828480" indent="0">
              <a:buFontTx/>
              <a:buNone/>
              <a:defRPr sz="1600"/>
            </a:lvl4pPr>
            <a:lvl5pPr marL="243797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9CB66FF-CD0D-4341-B34D-A3FFA826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296" y="6277106"/>
            <a:ext cx="766106" cy="365542"/>
          </a:xfrm>
          <a:custGeom>
            <a:avLst/>
            <a:gdLst>
              <a:gd name="connsiteX0" fmla="*/ 0 w 948468"/>
              <a:gd name="connsiteY0" fmla="*/ 182563 h 365125"/>
              <a:gd name="connsiteX1" fmla="*/ 182563 w 948468"/>
              <a:gd name="connsiteY1" fmla="*/ 0 h 365125"/>
              <a:gd name="connsiteX2" fmla="*/ 765906 w 948468"/>
              <a:gd name="connsiteY2" fmla="*/ 0 h 365125"/>
              <a:gd name="connsiteX3" fmla="*/ 948469 w 948468"/>
              <a:gd name="connsiteY3" fmla="*/ 182563 h 365125"/>
              <a:gd name="connsiteX4" fmla="*/ 948468 w 948468"/>
              <a:gd name="connsiteY4" fmla="*/ 182563 h 365125"/>
              <a:gd name="connsiteX5" fmla="*/ 765905 w 948468"/>
              <a:gd name="connsiteY5" fmla="*/ 365126 h 365125"/>
              <a:gd name="connsiteX6" fmla="*/ 182563 w 948468"/>
              <a:gd name="connsiteY6" fmla="*/ 365125 h 365125"/>
              <a:gd name="connsiteX7" fmla="*/ 0 w 948468"/>
              <a:gd name="connsiteY7" fmla="*/ 182562 h 365125"/>
              <a:gd name="connsiteX8" fmla="*/ 0 w 948468"/>
              <a:gd name="connsiteY8" fmla="*/ 182563 h 365125"/>
              <a:gd name="connsiteX0" fmla="*/ 0 w 948469"/>
              <a:gd name="connsiteY0" fmla="*/ 182979 h 365542"/>
              <a:gd name="connsiteX1" fmla="*/ 182563 w 948469"/>
              <a:gd name="connsiteY1" fmla="*/ 416 h 365542"/>
              <a:gd name="connsiteX2" fmla="*/ 269245 w 948469"/>
              <a:gd name="connsiteY2" fmla="*/ 0 h 365542"/>
              <a:gd name="connsiteX3" fmla="*/ 765906 w 948469"/>
              <a:gd name="connsiteY3" fmla="*/ 416 h 365542"/>
              <a:gd name="connsiteX4" fmla="*/ 948469 w 948469"/>
              <a:gd name="connsiteY4" fmla="*/ 182979 h 365542"/>
              <a:gd name="connsiteX5" fmla="*/ 948468 w 948469"/>
              <a:gd name="connsiteY5" fmla="*/ 182979 h 365542"/>
              <a:gd name="connsiteX6" fmla="*/ 765905 w 948469"/>
              <a:gd name="connsiteY6" fmla="*/ 365542 h 365542"/>
              <a:gd name="connsiteX7" fmla="*/ 182563 w 948469"/>
              <a:gd name="connsiteY7" fmla="*/ 365541 h 365542"/>
              <a:gd name="connsiteX8" fmla="*/ 0 w 948469"/>
              <a:gd name="connsiteY8" fmla="*/ 182978 h 365542"/>
              <a:gd name="connsiteX9" fmla="*/ 0 w 948469"/>
              <a:gd name="connsiteY9" fmla="*/ 182979 h 365542"/>
              <a:gd name="connsiteX0" fmla="*/ 0 w 948469"/>
              <a:gd name="connsiteY0" fmla="*/ 182979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8" fmla="*/ 0 w 948469"/>
              <a:gd name="connsiteY8" fmla="*/ 182979 h 365542"/>
              <a:gd name="connsiteX0" fmla="*/ 0 w 948469"/>
              <a:gd name="connsiteY0" fmla="*/ 182978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0" fmla="*/ 36171 w 802077"/>
              <a:gd name="connsiteY0" fmla="*/ 365541 h 365542"/>
              <a:gd name="connsiteX1" fmla="*/ 122853 w 802077"/>
              <a:gd name="connsiteY1" fmla="*/ 0 h 365542"/>
              <a:gd name="connsiteX2" fmla="*/ 619514 w 802077"/>
              <a:gd name="connsiteY2" fmla="*/ 416 h 365542"/>
              <a:gd name="connsiteX3" fmla="*/ 802077 w 802077"/>
              <a:gd name="connsiteY3" fmla="*/ 182979 h 365542"/>
              <a:gd name="connsiteX4" fmla="*/ 802076 w 802077"/>
              <a:gd name="connsiteY4" fmla="*/ 182979 h 365542"/>
              <a:gd name="connsiteX5" fmla="*/ 619513 w 802077"/>
              <a:gd name="connsiteY5" fmla="*/ 365542 h 365542"/>
              <a:gd name="connsiteX6" fmla="*/ 36171 w 802077"/>
              <a:gd name="connsiteY6" fmla="*/ 365541 h 365542"/>
              <a:gd name="connsiteX0" fmla="*/ 0 w 765906"/>
              <a:gd name="connsiteY0" fmla="*/ 365541 h 365542"/>
              <a:gd name="connsiteX1" fmla="*/ 86682 w 765906"/>
              <a:gd name="connsiteY1" fmla="*/ 0 h 365542"/>
              <a:gd name="connsiteX2" fmla="*/ 583343 w 765906"/>
              <a:gd name="connsiteY2" fmla="*/ 416 h 365542"/>
              <a:gd name="connsiteX3" fmla="*/ 765906 w 765906"/>
              <a:gd name="connsiteY3" fmla="*/ 182979 h 365542"/>
              <a:gd name="connsiteX4" fmla="*/ 765905 w 765906"/>
              <a:gd name="connsiteY4" fmla="*/ 182979 h 365542"/>
              <a:gd name="connsiteX5" fmla="*/ 583342 w 765906"/>
              <a:gd name="connsiteY5" fmla="*/ 365542 h 365542"/>
              <a:gd name="connsiteX6" fmla="*/ 0 w 765906"/>
              <a:gd name="connsiteY6" fmla="*/ 365541 h 36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06" h="365542">
                <a:moveTo>
                  <a:pt x="0" y="365541"/>
                </a:moveTo>
                <a:lnTo>
                  <a:pt x="86682" y="0"/>
                </a:lnTo>
                <a:lnTo>
                  <a:pt x="583343" y="416"/>
                </a:lnTo>
                <a:cubicBezTo>
                  <a:pt x="684170" y="416"/>
                  <a:pt x="765906" y="82152"/>
                  <a:pt x="765906" y="182979"/>
                </a:cubicBezTo>
                <a:lnTo>
                  <a:pt x="765905" y="182979"/>
                </a:lnTo>
                <a:cubicBezTo>
                  <a:pt x="765905" y="283806"/>
                  <a:pt x="684169" y="365542"/>
                  <a:pt x="583342" y="365542"/>
                </a:cubicBezTo>
                <a:lnTo>
                  <a:pt x="0" y="365541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94A5112-B608-4765-A629-A8C6264B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77522"/>
            <a:ext cx="3860800" cy="365125"/>
          </a:xfrm>
        </p:spPr>
        <p:txBody>
          <a:bodyPr/>
          <a:lstStyle>
            <a:lvl1pPr algn="l">
              <a:defRPr sz="1400"/>
            </a:lvl1pPr>
          </a:lstStyle>
          <a:p>
            <a:r>
              <a:rPr lang="en-US"/>
              <a:t>companyname.com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19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2A816E-9540-4DCF-B397-06FC41A938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5464" y="0"/>
            <a:ext cx="4286428" cy="4509120"/>
          </a:xfrm>
          <a:prstGeom prst="parallelogram">
            <a:avLst>
              <a:gd name="adj" fmla="val 2806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1C955BE8-3B69-49A2-8D8F-6C286790D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89085"/>
            <a:ext cx="3755862" cy="1687390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915F72C-5936-4891-AEAF-4CED5C68A7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" y="2277270"/>
            <a:ext cx="3755862" cy="345598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buFontTx/>
              <a:buNone/>
              <a:defRPr sz="1600"/>
            </a:lvl2pPr>
            <a:lvl3pPr marL="1218986" indent="0">
              <a:buFontTx/>
              <a:buNone/>
              <a:defRPr sz="1600"/>
            </a:lvl3pPr>
            <a:lvl4pPr marL="1828480" indent="0">
              <a:buFontTx/>
              <a:buNone/>
              <a:defRPr sz="1600"/>
            </a:lvl4pPr>
            <a:lvl5pPr marL="243797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9CB66FF-CD0D-4341-B34D-A3FFA826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296" y="6277106"/>
            <a:ext cx="766106" cy="365542"/>
          </a:xfrm>
          <a:custGeom>
            <a:avLst/>
            <a:gdLst>
              <a:gd name="connsiteX0" fmla="*/ 0 w 948468"/>
              <a:gd name="connsiteY0" fmla="*/ 182563 h 365125"/>
              <a:gd name="connsiteX1" fmla="*/ 182563 w 948468"/>
              <a:gd name="connsiteY1" fmla="*/ 0 h 365125"/>
              <a:gd name="connsiteX2" fmla="*/ 765906 w 948468"/>
              <a:gd name="connsiteY2" fmla="*/ 0 h 365125"/>
              <a:gd name="connsiteX3" fmla="*/ 948469 w 948468"/>
              <a:gd name="connsiteY3" fmla="*/ 182563 h 365125"/>
              <a:gd name="connsiteX4" fmla="*/ 948468 w 948468"/>
              <a:gd name="connsiteY4" fmla="*/ 182563 h 365125"/>
              <a:gd name="connsiteX5" fmla="*/ 765905 w 948468"/>
              <a:gd name="connsiteY5" fmla="*/ 365126 h 365125"/>
              <a:gd name="connsiteX6" fmla="*/ 182563 w 948468"/>
              <a:gd name="connsiteY6" fmla="*/ 365125 h 365125"/>
              <a:gd name="connsiteX7" fmla="*/ 0 w 948468"/>
              <a:gd name="connsiteY7" fmla="*/ 182562 h 365125"/>
              <a:gd name="connsiteX8" fmla="*/ 0 w 948468"/>
              <a:gd name="connsiteY8" fmla="*/ 182563 h 365125"/>
              <a:gd name="connsiteX0" fmla="*/ 0 w 948469"/>
              <a:gd name="connsiteY0" fmla="*/ 182979 h 365542"/>
              <a:gd name="connsiteX1" fmla="*/ 182563 w 948469"/>
              <a:gd name="connsiteY1" fmla="*/ 416 h 365542"/>
              <a:gd name="connsiteX2" fmla="*/ 269245 w 948469"/>
              <a:gd name="connsiteY2" fmla="*/ 0 h 365542"/>
              <a:gd name="connsiteX3" fmla="*/ 765906 w 948469"/>
              <a:gd name="connsiteY3" fmla="*/ 416 h 365542"/>
              <a:gd name="connsiteX4" fmla="*/ 948469 w 948469"/>
              <a:gd name="connsiteY4" fmla="*/ 182979 h 365542"/>
              <a:gd name="connsiteX5" fmla="*/ 948468 w 948469"/>
              <a:gd name="connsiteY5" fmla="*/ 182979 h 365542"/>
              <a:gd name="connsiteX6" fmla="*/ 765905 w 948469"/>
              <a:gd name="connsiteY6" fmla="*/ 365542 h 365542"/>
              <a:gd name="connsiteX7" fmla="*/ 182563 w 948469"/>
              <a:gd name="connsiteY7" fmla="*/ 365541 h 365542"/>
              <a:gd name="connsiteX8" fmla="*/ 0 w 948469"/>
              <a:gd name="connsiteY8" fmla="*/ 182978 h 365542"/>
              <a:gd name="connsiteX9" fmla="*/ 0 w 948469"/>
              <a:gd name="connsiteY9" fmla="*/ 182979 h 365542"/>
              <a:gd name="connsiteX0" fmla="*/ 0 w 948469"/>
              <a:gd name="connsiteY0" fmla="*/ 182979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8" fmla="*/ 0 w 948469"/>
              <a:gd name="connsiteY8" fmla="*/ 182979 h 365542"/>
              <a:gd name="connsiteX0" fmla="*/ 0 w 948469"/>
              <a:gd name="connsiteY0" fmla="*/ 182978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0" fmla="*/ 36171 w 802077"/>
              <a:gd name="connsiteY0" fmla="*/ 365541 h 365542"/>
              <a:gd name="connsiteX1" fmla="*/ 122853 w 802077"/>
              <a:gd name="connsiteY1" fmla="*/ 0 h 365542"/>
              <a:gd name="connsiteX2" fmla="*/ 619514 w 802077"/>
              <a:gd name="connsiteY2" fmla="*/ 416 h 365542"/>
              <a:gd name="connsiteX3" fmla="*/ 802077 w 802077"/>
              <a:gd name="connsiteY3" fmla="*/ 182979 h 365542"/>
              <a:gd name="connsiteX4" fmla="*/ 802076 w 802077"/>
              <a:gd name="connsiteY4" fmla="*/ 182979 h 365542"/>
              <a:gd name="connsiteX5" fmla="*/ 619513 w 802077"/>
              <a:gd name="connsiteY5" fmla="*/ 365542 h 365542"/>
              <a:gd name="connsiteX6" fmla="*/ 36171 w 802077"/>
              <a:gd name="connsiteY6" fmla="*/ 365541 h 365542"/>
              <a:gd name="connsiteX0" fmla="*/ 0 w 765906"/>
              <a:gd name="connsiteY0" fmla="*/ 365541 h 365542"/>
              <a:gd name="connsiteX1" fmla="*/ 86682 w 765906"/>
              <a:gd name="connsiteY1" fmla="*/ 0 h 365542"/>
              <a:gd name="connsiteX2" fmla="*/ 583343 w 765906"/>
              <a:gd name="connsiteY2" fmla="*/ 416 h 365542"/>
              <a:gd name="connsiteX3" fmla="*/ 765906 w 765906"/>
              <a:gd name="connsiteY3" fmla="*/ 182979 h 365542"/>
              <a:gd name="connsiteX4" fmla="*/ 765905 w 765906"/>
              <a:gd name="connsiteY4" fmla="*/ 182979 h 365542"/>
              <a:gd name="connsiteX5" fmla="*/ 583342 w 765906"/>
              <a:gd name="connsiteY5" fmla="*/ 365542 h 365542"/>
              <a:gd name="connsiteX6" fmla="*/ 0 w 765906"/>
              <a:gd name="connsiteY6" fmla="*/ 365541 h 36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06" h="365542">
                <a:moveTo>
                  <a:pt x="0" y="365541"/>
                </a:moveTo>
                <a:lnTo>
                  <a:pt x="86682" y="0"/>
                </a:lnTo>
                <a:lnTo>
                  <a:pt x="583343" y="416"/>
                </a:lnTo>
                <a:cubicBezTo>
                  <a:pt x="684170" y="416"/>
                  <a:pt x="765906" y="82152"/>
                  <a:pt x="765906" y="182979"/>
                </a:cubicBezTo>
                <a:lnTo>
                  <a:pt x="765905" y="182979"/>
                </a:lnTo>
                <a:cubicBezTo>
                  <a:pt x="765905" y="283806"/>
                  <a:pt x="684169" y="365542"/>
                  <a:pt x="583342" y="365542"/>
                </a:cubicBezTo>
                <a:lnTo>
                  <a:pt x="0" y="365541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94A5112-B608-4765-A629-A8C6264B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77522"/>
            <a:ext cx="3860800" cy="365125"/>
          </a:xfrm>
        </p:spPr>
        <p:txBody>
          <a:bodyPr/>
          <a:lstStyle>
            <a:lvl1pPr algn="l">
              <a:defRPr sz="1400"/>
            </a:lvl1pPr>
          </a:lstStyle>
          <a:p>
            <a:r>
              <a:rPr lang="en-US"/>
              <a:t>companyname.com</a:t>
            </a:r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D64409C-C751-4EF1-9777-58B0980C58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47884" y="2348880"/>
            <a:ext cx="4286428" cy="4509120"/>
          </a:xfrm>
          <a:prstGeom prst="parallelogram">
            <a:avLst>
              <a:gd name="adj" fmla="val 2806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7788E9-99FB-469C-84C0-5DD7270CB1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481" y="225201"/>
            <a:ext cx="1517734" cy="12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77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EE05F84-3749-4178-8A38-2FE0473539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392481" cy="6858000"/>
          </a:xfrm>
          <a:custGeom>
            <a:avLst/>
            <a:gdLst>
              <a:gd name="connsiteX0" fmla="*/ 0 w 7823200"/>
              <a:gd name="connsiteY0" fmla="*/ 0 h 6858000"/>
              <a:gd name="connsiteX1" fmla="*/ 7823200 w 7823200"/>
              <a:gd name="connsiteY1" fmla="*/ 0 h 6858000"/>
              <a:gd name="connsiteX2" fmla="*/ 7823200 w 7823200"/>
              <a:gd name="connsiteY2" fmla="*/ 6858000 h 6858000"/>
              <a:gd name="connsiteX3" fmla="*/ 0 w 7823200"/>
              <a:gd name="connsiteY3" fmla="*/ 6858000 h 6858000"/>
              <a:gd name="connsiteX4" fmla="*/ 0 w 7823200"/>
              <a:gd name="connsiteY4" fmla="*/ 0 h 6858000"/>
              <a:gd name="connsiteX0" fmla="*/ 0 w 7823200"/>
              <a:gd name="connsiteY0" fmla="*/ 0 h 6858000"/>
              <a:gd name="connsiteX1" fmla="*/ 7823200 w 7823200"/>
              <a:gd name="connsiteY1" fmla="*/ 0 h 6858000"/>
              <a:gd name="connsiteX2" fmla="*/ 7823200 w 7823200"/>
              <a:gd name="connsiteY2" fmla="*/ 6858000 h 6858000"/>
              <a:gd name="connsiteX3" fmla="*/ 5943600 w 7823200"/>
              <a:gd name="connsiteY3" fmla="*/ 6847840 h 6858000"/>
              <a:gd name="connsiteX4" fmla="*/ 0 w 7823200"/>
              <a:gd name="connsiteY4" fmla="*/ 6858000 h 6858000"/>
              <a:gd name="connsiteX5" fmla="*/ 0 w 7823200"/>
              <a:gd name="connsiteY5" fmla="*/ 0 h 6858000"/>
              <a:gd name="connsiteX0" fmla="*/ 0 w 7823200"/>
              <a:gd name="connsiteY0" fmla="*/ 0 h 6858000"/>
              <a:gd name="connsiteX1" fmla="*/ 7823200 w 7823200"/>
              <a:gd name="connsiteY1" fmla="*/ 0 h 6858000"/>
              <a:gd name="connsiteX2" fmla="*/ 5943600 w 7823200"/>
              <a:gd name="connsiteY2" fmla="*/ 6847840 h 6858000"/>
              <a:gd name="connsiteX3" fmla="*/ 0 w 7823200"/>
              <a:gd name="connsiteY3" fmla="*/ 6858000 h 6858000"/>
              <a:gd name="connsiteX4" fmla="*/ 0 w 78232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3200" h="6858000">
                <a:moveTo>
                  <a:pt x="0" y="0"/>
                </a:moveTo>
                <a:lnTo>
                  <a:pt x="7823200" y="0"/>
                </a:lnTo>
                <a:lnTo>
                  <a:pt x="5943600" y="684784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C0C5BE2-5304-4DEC-9681-03E12A1D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296" y="6277106"/>
            <a:ext cx="766106" cy="365542"/>
          </a:xfrm>
          <a:custGeom>
            <a:avLst/>
            <a:gdLst>
              <a:gd name="connsiteX0" fmla="*/ 0 w 948468"/>
              <a:gd name="connsiteY0" fmla="*/ 182563 h 365125"/>
              <a:gd name="connsiteX1" fmla="*/ 182563 w 948468"/>
              <a:gd name="connsiteY1" fmla="*/ 0 h 365125"/>
              <a:gd name="connsiteX2" fmla="*/ 765906 w 948468"/>
              <a:gd name="connsiteY2" fmla="*/ 0 h 365125"/>
              <a:gd name="connsiteX3" fmla="*/ 948469 w 948468"/>
              <a:gd name="connsiteY3" fmla="*/ 182563 h 365125"/>
              <a:gd name="connsiteX4" fmla="*/ 948468 w 948468"/>
              <a:gd name="connsiteY4" fmla="*/ 182563 h 365125"/>
              <a:gd name="connsiteX5" fmla="*/ 765905 w 948468"/>
              <a:gd name="connsiteY5" fmla="*/ 365126 h 365125"/>
              <a:gd name="connsiteX6" fmla="*/ 182563 w 948468"/>
              <a:gd name="connsiteY6" fmla="*/ 365125 h 365125"/>
              <a:gd name="connsiteX7" fmla="*/ 0 w 948468"/>
              <a:gd name="connsiteY7" fmla="*/ 182562 h 365125"/>
              <a:gd name="connsiteX8" fmla="*/ 0 w 948468"/>
              <a:gd name="connsiteY8" fmla="*/ 182563 h 365125"/>
              <a:gd name="connsiteX0" fmla="*/ 0 w 948469"/>
              <a:gd name="connsiteY0" fmla="*/ 182979 h 365542"/>
              <a:gd name="connsiteX1" fmla="*/ 182563 w 948469"/>
              <a:gd name="connsiteY1" fmla="*/ 416 h 365542"/>
              <a:gd name="connsiteX2" fmla="*/ 269245 w 948469"/>
              <a:gd name="connsiteY2" fmla="*/ 0 h 365542"/>
              <a:gd name="connsiteX3" fmla="*/ 765906 w 948469"/>
              <a:gd name="connsiteY3" fmla="*/ 416 h 365542"/>
              <a:gd name="connsiteX4" fmla="*/ 948469 w 948469"/>
              <a:gd name="connsiteY4" fmla="*/ 182979 h 365542"/>
              <a:gd name="connsiteX5" fmla="*/ 948468 w 948469"/>
              <a:gd name="connsiteY5" fmla="*/ 182979 h 365542"/>
              <a:gd name="connsiteX6" fmla="*/ 765905 w 948469"/>
              <a:gd name="connsiteY6" fmla="*/ 365542 h 365542"/>
              <a:gd name="connsiteX7" fmla="*/ 182563 w 948469"/>
              <a:gd name="connsiteY7" fmla="*/ 365541 h 365542"/>
              <a:gd name="connsiteX8" fmla="*/ 0 w 948469"/>
              <a:gd name="connsiteY8" fmla="*/ 182978 h 365542"/>
              <a:gd name="connsiteX9" fmla="*/ 0 w 948469"/>
              <a:gd name="connsiteY9" fmla="*/ 182979 h 365542"/>
              <a:gd name="connsiteX0" fmla="*/ 0 w 948469"/>
              <a:gd name="connsiteY0" fmla="*/ 182979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8" fmla="*/ 0 w 948469"/>
              <a:gd name="connsiteY8" fmla="*/ 182979 h 365542"/>
              <a:gd name="connsiteX0" fmla="*/ 0 w 948469"/>
              <a:gd name="connsiteY0" fmla="*/ 182978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0" fmla="*/ 36171 w 802077"/>
              <a:gd name="connsiteY0" fmla="*/ 365541 h 365542"/>
              <a:gd name="connsiteX1" fmla="*/ 122853 w 802077"/>
              <a:gd name="connsiteY1" fmla="*/ 0 h 365542"/>
              <a:gd name="connsiteX2" fmla="*/ 619514 w 802077"/>
              <a:gd name="connsiteY2" fmla="*/ 416 h 365542"/>
              <a:gd name="connsiteX3" fmla="*/ 802077 w 802077"/>
              <a:gd name="connsiteY3" fmla="*/ 182979 h 365542"/>
              <a:gd name="connsiteX4" fmla="*/ 802076 w 802077"/>
              <a:gd name="connsiteY4" fmla="*/ 182979 h 365542"/>
              <a:gd name="connsiteX5" fmla="*/ 619513 w 802077"/>
              <a:gd name="connsiteY5" fmla="*/ 365542 h 365542"/>
              <a:gd name="connsiteX6" fmla="*/ 36171 w 802077"/>
              <a:gd name="connsiteY6" fmla="*/ 365541 h 365542"/>
              <a:gd name="connsiteX0" fmla="*/ 0 w 765906"/>
              <a:gd name="connsiteY0" fmla="*/ 365541 h 365542"/>
              <a:gd name="connsiteX1" fmla="*/ 86682 w 765906"/>
              <a:gd name="connsiteY1" fmla="*/ 0 h 365542"/>
              <a:gd name="connsiteX2" fmla="*/ 583343 w 765906"/>
              <a:gd name="connsiteY2" fmla="*/ 416 h 365542"/>
              <a:gd name="connsiteX3" fmla="*/ 765906 w 765906"/>
              <a:gd name="connsiteY3" fmla="*/ 182979 h 365542"/>
              <a:gd name="connsiteX4" fmla="*/ 765905 w 765906"/>
              <a:gd name="connsiteY4" fmla="*/ 182979 h 365542"/>
              <a:gd name="connsiteX5" fmla="*/ 583342 w 765906"/>
              <a:gd name="connsiteY5" fmla="*/ 365542 h 365542"/>
              <a:gd name="connsiteX6" fmla="*/ 0 w 765906"/>
              <a:gd name="connsiteY6" fmla="*/ 365541 h 36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06" h="365542">
                <a:moveTo>
                  <a:pt x="0" y="365541"/>
                </a:moveTo>
                <a:lnTo>
                  <a:pt x="86682" y="0"/>
                </a:lnTo>
                <a:lnTo>
                  <a:pt x="583343" y="416"/>
                </a:lnTo>
                <a:cubicBezTo>
                  <a:pt x="684170" y="416"/>
                  <a:pt x="765906" y="82152"/>
                  <a:pt x="765906" y="182979"/>
                </a:cubicBezTo>
                <a:lnTo>
                  <a:pt x="765905" y="182979"/>
                </a:lnTo>
                <a:cubicBezTo>
                  <a:pt x="765905" y="283806"/>
                  <a:pt x="684169" y="365542"/>
                  <a:pt x="583342" y="365542"/>
                </a:cubicBezTo>
                <a:lnTo>
                  <a:pt x="0" y="365541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8211DAE-E863-49FB-B7FB-638A33C5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77522"/>
            <a:ext cx="3860800" cy="365125"/>
          </a:xfrm>
        </p:spPr>
        <p:txBody>
          <a:bodyPr/>
          <a:lstStyle>
            <a:lvl1pPr algn="l">
              <a:defRPr sz="1400"/>
            </a:lvl1pPr>
          </a:lstStyle>
          <a:p>
            <a:r>
              <a:rPr lang="en-US"/>
              <a:t>companyname.com</a:t>
            </a:r>
            <a:endParaRPr lang="en-US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73D15622-844D-4020-9837-203E26F4D9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08561" y="826477"/>
            <a:ext cx="3755862" cy="1449998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E4237911-B9D6-4E69-9CAB-530A480E12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08561" y="2277270"/>
            <a:ext cx="3755862" cy="345598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buFontTx/>
              <a:buNone/>
              <a:defRPr sz="1600"/>
            </a:lvl2pPr>
            <a:lvl3pPr marL="1218986" indent="0">
              <a:buFontTx/>
              <a:buNone/>
              <a:defRPr sz="1600"/>
            </a:lvl3pPr>
            <a:lvl4pPr marL="1828480" indent="0">
              <a:buFontTx/>
              <a:buNone/>
              <a:defRPr sz="1600"/>
            </a:lvl4pPr>
            <a:lvl5pPr marL="243797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3052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C0C5BE2-5304-4DEC-9681-03E12A1D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296" y="6277106"/>
            <a:ext cx="766106" cy="365542"/>
          </a:xfrm>
          <a:custGeom>
            <a:avLst/>
            <a:gdLst>
              <a:gd name="connsiteX0" fmla="*/ 0 w 948468"/>
              <a:gd name="connsiteY0" fmla="*/ 182563 h 365125"/>
              <a:gd name="connsiteX1" fmla="*/ 182563 w 948468"/>
              <a:gd name="connsiteY1" fmla="*/ 0 h 365125"/>
              <a:gd name="connsiteX2" fmla="*/ 765906 w 948468"/>
              <a:gd name="connsiteY2" fmla="*/ 0 h 365125"/>
              <a:gd name="connsiteX3" fmla="*/ 948469 w 948468"/>
              <a:gd name="connsiteY3" fmla="*/ 182563 h 365125"/>
              <a:gd name="connsiteX4" fmla="*/ 948468 w 948468"/>
              <a:gd name="connsiteY4" fmla="*/ 182563 h 365125"/>
              <a:gd name="connsiteX5" fmla="*/ 765905 w 948468"/>
              <a:gd name="connsiteY5" fmla="*/ 365126 h 365125"/>
              <a:gd name="connsiteX6" fmla="*/ 182563 w 948468"/>
              <a:gd name="connsiteY6" fmla="*/ 365125 h 365125"/>
              <a:gd name="connsiteX7" fmla="*/ 0 w 948468"/>
              <a:gd name="connsiteY7" fmla="*/ 182562 h 365125"/>
              <a:gd name="connsiteX8" fmla="*/ 0 w 948468"/>
              <a:gd name="connsiteY8" fmla="*/ 182563 h 365125"/>
              <a:gd name="connsiteX0" fmla="*/ 0 w 948469"/>
              <a:gd name="connsiteY0" fmla="*/ 182979 h 365542"/>
              <a:gd name="connsiteX1" fmla="*/ 182563 w 948469"/>
              <a:gd name="connsiteY1" fmla="*/ 416 h 365542"/>
              <a:gd name="connsiteX2" fmla="*/ 269245 w 948469"/>
              <a:gd name="connsiteY2" fmla="*/ 0 h 365542"/>
              <a:gd name="connsiteX3" fmla="*/ 765906 w 948469"/>
              <a:gd name="connsiteY3" fmla="*/ 416 h 365542"/>
              <a:gd name="connsiteX4" fmla="*/ 948469 w 948469"/>
              <a:gd name="connsiteY4" fmla="*/ 182979 h 365542"/>
              <a:gd name="connsiteX5" fmla="*/ 948468 w 948469"/>
              <a:gd name="connsiteY5" fmla="*/ 182979 h 365542"/>
              <a:gd name="connsiteX6" fmla="*/ 765905 w 948469"/>
              <a:gd name="connsiteY6" fmla="*/ 365542 h 365542"/>
              <a:gd name="connsiteX7" fmla="*/ 182563 w 948469"/>
              <a:gd name="connsiteY7" fmla="*/ 365541 h 365542"/>
              <a:gd name="connsiteX8" fmla="*/ 0 w 948469"/>
              <a:gd name="connsiteY8" fmla="*/ 182978 h 365542"/>
              <a:gd name="connsiteX9" fmla="*/ 0 w 948469"/>
              <a:gd name="connsiteY9" fmla="*/ 182979 h 365542"/>
              <a:gd name="connsiteX0" fmla="*/ 0 w 948469"/>
              <a:gd name="connsiteY0" fmla="*/ 182979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8" fmla="*/ 0 w 948469"/>
              <a:gd name="connsiteY8" fmla="*/ 182979 h 365542"/>
              <a:gd name="connsiteX0" fmla="*/ 0 w 948469"/>
              <a:gd name="connsiteY0" fmla="*/ 182978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0" fmla="*/ 36171 w 802077"/>
              <a:gd name="connsiteY0" fmla="*/ 365541 h 365542"/>
              <a:gd name="connsiteX1" fmla="*/ 122853 w 802077"/>
              <a:gd name="connsiteY1" fmla="*/ 0 h 365542"/>
              <a:gd name="connsiteX2" fmla="*/ 619514 w 802077"/>
              <a:gd name="connsiteY2" fmla="*/ 416 h 365542"/>
              <a:gd name="connsiteX3" fmla="*/ 802077 w 802077"/>
              <a:gd name="connsiteY3" fmla="*/ 182979 h 365542"/>
              <a:gd name="connsiteX4" fmla="*/ 802076 w 802077"/>
              <a:gd name="connsiteY4" fmla="*/ 182979 h 365542"/>
              <a:gd name="connsiteX5" fmla="*/ 619513 w 802077"/>
              <a:gd name="connsiteY5" fmla="*/ 365542 h 365542"/>
              <a:gd name="connsiteX6" fmla="*/ 36171 w 802077"/>
              <a:gd name="connsiteY6" fmla="*/ 365541 h 365542"/>
              <a:gd name="connsiteX0" fmla="*/ 0 w 765906"/>
              <a:gd name="connsiteY0" fmla="*/ 365541 h 365542"/>
              <a:gd name="connsiteX1" fmla="*/ 86682 w 765906"/>
              <a:gd name="connsiteY1" fmla="*/ 0 h 365542"/>
              <a:gd name="connsiteX2" fmla="*/ 583343 w 765906"/>
              <a:gd name="connsiteY2" fmla="*/ 416 h 365542"/>
              <a:gd name="connsiteX3" fmla="*/ 765906 w 765906"/>
              <a:gd name="connsiteY3" fmla="*/ 182979 h 365542"/>
              <a:gd name="connsiteX4" fmla="*/ 765905 w 765906"/>
              <a:gd name="connsiteY4" fmla="*/ 182979 h 365542"/>
              <a:gd name="connsiteX5" fmla="*/ 583342 w 765906"/>
              <a:gd name="connsiteY5" fmla="*/ 365542 h 365542"/>
              <a:gd name="connsiteX6" fmla="*/ 0 w 765906"/>
              <a:gd name="connsiteY6" fmla="*/ 365541 h 36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06" h="365542">
                <a:moveTo>
                  <a:pt x="0" y="365541"/>
                </a:moveTo>
                <a:lnTo>
                  <a:pt x="86682" y="0"/>
                </a:lnTo>
                <a:lnTo>
                  <a:pt x="583343" y="416"/>
                </a:lnTo>
                <a:cubicBezTo>
                  <a:pt x="684170" y="416"/>
                  <a:pt x="765906" y="82152"/>
                  <a:pt x="765906" y="182979"/>
                </a:cubicBezTo>
                <a:lnTo>
                  <a:pt x="765905" y="182979"/>
                </a:lnTo>
                <a:cubicBezTo>
                  <a:pt x="765905" y="283806"/>
                  <a:pt x="684169" y="365542"/>
                  <a:pt x="583342" y="365542"/>
                </a:cubicBezTo>
                <a:lnTo>
                  <a:pt x="0" y="365541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8211DAE-E863-49FB-B7FB-638A33C5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77522"/>
            <a:ext cx="3860800" cy="365125"/>
          </a:xfrm>
        </p:spPr>
        <p:txBody>
          <a:bodyPr/>
          <a:lstStyle>
            <a:lvl1pPr algn="l">
              <a:defRPr sz="1400"/>
            </a:lvl1pPr>
          </a:lstStyle>
          <a:p>
            <a:r>
              <a:rPr lang="en-US"/>
              <a:t>companyname.com</a:t>
            </a:r>
            <a:endParaRPr lang="en-US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E4237911-B9D6-4E69-9CAB-530A480E12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040" y="2277270"/>
            <a:ext cx="3755862" cy="345598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buFontTx/>
              <a:buNone/>
              <a:defRPr sz="1600"/>
            </a:lvl2pPr>
            <a:lvl3pPr marL="1218986" indent="0">
              <a:buFontTx/>
              <a:buNone/>
              <a:defRPr sz="1600"/>
            </a:lvl3pPr>
            <a:lvl4pPr marL="1828480" indent="0">
              <a:buFontTx/>
              <a:buNone/>
              <a:defRPr sz="1600"/>
            </a:lvl4pPr>
            <a:lvl5pPr marL="243797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D50E8A-AE56-495C-9DCC-B60E432C39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04374" y="2665173"/>
            <a:ext cx="3874003" cy="3233312"/>
          </a:xfrm>
          <a:custGeom>
            <a:avLst/>
            <a:gdLst>
              <a:gd name="connsiteX0" fmla="*/ 0 w 3363912"/>
              <a:gd name="connsiteY0" fmla="*/ 1681956 h 3363912"/>
              <a:gd name="connsiteX1" fmla="*/ 1681956 w 3363912"/>
              <a:gd name="connsiteY1" fmla="*/ 0 h 3363912"/>
              <a:gd name="connsiteX2" fmla="*/ 3363912 w 3363912"/>
              <a:gd name="connsiteY2" fmla="*/ 1681956 h 3363912"/>
              <a:gd name="connsiteX3" fmla="*/ 1681956 w 3363912"/>
              <a:gd name="connsiteY3" fmla="*/ 3363912 h 3363912"/>
              <a:gd name="connsiteX4" fmla="*/ 0 w 3363912"/>
              <a:gd name="connsiteY4" fmla="*/ 1681956 h 3363912"/>
              <a:gd name="connsiteX0" fmla="*/ 0 w 3363912"/>
              <a:gd name="connsiteY0" fmla="*/ 1681956 h 1681956"/>
              <a:gd name="connsiteX1" fmla="*/ 1681956 w 3363912"/>
              <a:gd name="connsiteY1" fmla="*/ 0 h 1681956"/>
              <a:gd name="connsiteX2" fmla="*/ 3363912 w 3363912"/>
              <a:gd name="connsiteY2" fmla="*/ 1681956 h 1681956"/>
              <a:gd name="connsiteX3" fmla="*/ 0 w 3363912"/>
              <a:gd name="connsiteY3" fmla="*/ 1681956 h 168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3912" h="1681956">
                <a:moveTo>
                  <a:pt x="0" y="1681956"/>
                </a:moveTo>
                <a:lnTo>
                  <a:pt x="1681956" y="0"/>
                </a:lnTo>
                <a:lnTo>
                  <a:pt x="3363912" y="1681956"/>
                </a:lnTo>
                <a:lnTo>
                  <a:pt x="0" y="16819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9A52F74-2808-4B69-8C09-E3AD2EE3E1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31679" y="836712"/>
            <a:ext cx="4497331" cy="3561350"/>
          </a:xfrm>
          <a:custGeom>
            <a:avLst/>
            <a:gdLst>
              <a:gd name="connsiteX0" fmla="*/ 0 w 2382838"/>
              <a:gd name="connsiteY0" fmla="*/ 1191419 h 2382838"/>
              <a:gd name="connsiteX1" fmla="*/ 1191419 w 2382838"/>
              <a:gd name="connsiteY1" fmla="*/ 0 h 2382838"/>
              <a:gd name="connsiteX2" fmla="*/ 2382838 w 2382838"/>
              <a:gd name="connsiteY2" fmla="*/ 1191419 h 2382838"/>
              <a:gd name="connsiteX3" fmla="*/ 1191419 w 2382838"/>
              <a:gd name="connsiteY3" fmla="*/ 2382838 h 2382838"/>
              <a:gd name="connsiteX4" fmla="*/ 0 w 2382838"/>
              <a:gd name="connsiteY4" fmla="*/ 1191419 h 2382838"/>
              <a:gd name="connsiteX0" fmla="*/ 0 w 2382838"/>
              <a:gd name="connsiteY0" fmla="*/ 0 h 1191419"/>
              <a:gd name="connsiteX1" fmla="*/ 2382838 w 2382838"/>
              <a:gd name="connsiteY1" fmla="*/ 0 h 1191419"/>
              <a:gd name="connsiteX2" fmla="*/ 1191419 w 2382838"/>
              <a:gd name="connsiteY2" fmla="*/ 1191419 h 1191419"/>
              <a:gd name="connsiteX3" fmla="*/ 0 w 2382838"/>
              <a:gd name="connsiteY3" fmla="*/ 0 h 119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2838" h="1191419">
                <a:moveTo>
                  <a:pt x="0" y="0"/>
                </a:moveTo>
                <a:lnTo>
                  <a:pt x="2382838" y="0"/>
                </a:lnTo>
                <a:lnTo>
                  <a:pt x="1191419" y="119141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752FA-651A-414C-92C5-F9E57DC2CD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1820" y="549276"/>
            <a:ext cx="3755415" cy="1583581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FontTx/>
              <a:buNone/>
              <a:defRPr sz="4800" b="1"/>
            </a:lvl1pPr>
            <a:lvl2pPr marL="609494" indent="0">
              <a:lnSpc>
                <a:spcPct val="80000"/>
              </a:lnSpc>
              <a:buFontTx/>
              <a:buNone/>
              <a:defRPr/>
            </a:lvl2pPr>
            <a:lvl3pPr marL="1218986" indent="0">
              <a:lnSpc>
                <a:spcPct val="80000"/>
              </a:lnSpc>
              <a:buFontTx/>
              <a:buNone/>
              <a:defRPr/>
            </a:lvl3pPr>
            <a:lvl4pPr marL="1828480" indent="0">
              <a:lnSpc>
                <a:spcPct val="80000"/>
              </a:lnSpc>
              <a:buFontTx/>
              <a:buNone/>
              <a:defRPr/>
            </a:lvl4pPr>
            <a:lvl5pPr marL="2437973" indent="0">
              <a:lnSpc>
                <a:spcPct val="80000"/>
              </a:lnSpc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34494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FB1EF1A-2C84-4459-9366-35F18E8A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296" y="6277106"/>
            <a:ext cx="766106" cy="365542"/>
          </a:xfrm>
          <a:custGeom>
            <a:avLst/>
            <a:gdLst>
              <a:gd name="connsiteX0" fmla="*/ 0 w 948468"/>
              <a:gd name="connsiteY0" fmla="*/ 182563 h 365125"/>
              <a:gd name="connsiteX1" fmla="*/ 182563 w 948468"/>
              <a:gd name="connsiteY1" fmla="*/ 0 h 365125"/>
              <a:gd name="connsiteX2" fmla="*/ 765906 w 948468"/>
              <a:gd name="connsiteY2" fmla="*/ 0 h 365125"/>
              <a:gd name="connsiteX3" fmla="*/ 948469 w 948468"/>
              <a:gd name="connsiteY3" fmla="*/ 182563 h 365125"/>
              <a:gd name="connsiteX4" fmla="*/ 948468 w 948468"/>
              <a:gd name="connsiteY4" fmla="*/ 182563 h 365125"/>
              <a:gd name="connsiteX5" fmla="*/ 765905 w 948468"/>
              <a:gd name="connsiteY5" fmla="*/ 365126 h 365125"/>
              <a:gd name="connsiteX6" fmla="*/ 182563 w 948468"/>
              <a:gd name="connsiteY6" fmla="*/ 365125 h 365125"/>
              <a:gd name="connsiteX7" fmla="*/ 0 w 948468"/>
              <a:gd name="connsiteY7" fmla="*/ 182562 h 365125"/>
              <a:gd name="connsiteX8" fmla="*/ 0 w 948468"/>
              <a:gd name="connsiteY8" fmla="*/ 182563 h 365125"/>
              <a:gd name="connsiteX0" fmla="*/ 0 w 948469"/>
              <a:gd name="connsiteY0" fmla="*/ 182979 h 365542"/>
              <a:gd name="connsiteX1" fmla="*/ 182563 w 948469"/>
              <a:gd name="connsiteY1" fmla="*/ 416 h 365542"/>
              <a:gd name="connsiteX2" fmla="*/ 269245 w 948469"/>
              <a:gd name="connsiteY2" fmla="*/ 0 h 365542"/>
              <a:gd name="connsiteX3" fmla="*/ 765906 w 948469"/>
              <a:gd name="connsiteY3" fmla="*/ 416 h 365542"/>
              <a:gd name="connsiteX4" fmla="*/ 948469 w 948469"/>
              <a:gd name="connsiteY4" fmla="*/ 182979 h 365542"/>
              <a:gd name="connsiteX5" fmla="*/ 948468 w 948469"/>
              <a:gd name="connsiteY5" fmla="*/ 182979 h 365542"/>
              <a:gd name="connsiteX6" fmla="*/ 765905 w 948469"/>
              <a:gd name="connsiteY6" fmla="*/ 365542 h 365542"/>
              <a:gd name="connsiteX7" fmla="*/ 182563 w 948469"/>
              <a:gd name="connsiteY7" fmla="*/ 365541 h 365542"/>
              <a:gd name="connsiteX8" fmla="*/ 0 w 948469"/>
              <a:gd name="connsiteY8" fmla="*/ 182978 h 365542"/>
              <a:gd name="connsiteX9" fmla="*/ 0 w 948469"/>
              <a:gd name="connsiteY9" fmla="*/ 182979 h 365542"/>
              <a:gd name="connsiteX0" fmla="*/ 0 w 948469"/>
              <a:gd name="connsiteY0" fmla="*/ 182979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8" fmla="*/ 0 w 948469"/>
              <a:gd name="connsiteY8" fmla="*/ 182979 h 365542"/>
              <a:gd name="connsiteX0" fmla="*/ 0 w 948469"/>
              <a:gd name="connsiteY0" fmla="*/ 182978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0" fmla="*/ 36171 w 802077"/>
              <a:gd name="connsiteY0" fmla="*/ 365541 h 365542"/>
              <a:gd name="connsiteX1" fmla="*/ 122853 w 802077"/>
              <a:gd name="connsiteY1" fmla="*/ 0 h 365542"/>
              <a:gd name="connsiteX2" fmla="*/ 619514 w 802077"/>
              <a:gd name="connsiteY2" fmla="*/ 416 h 365542"/>
              <a:gd name="connsiteX3" fmla="*/ 802077 w 802077"/>
              <a:gd name="connsiteY3" fmla="*/ 182979 h 365542"/>
              <a:gd name="connsiteX4" fmla="*/ 802076 w 802077"/>
              <a:gd name="connsiteY4" fmla="*/ 182979 h 365542"/>
              <a:gd name="connsiteX5" fmla="*/ 619513 w 802077"/>
              <a:gd name="connsiteY5" fmla="*/ 365542 h 365542"/>
              <a:gd name="connsiteX6" fmla="*/ 36171 w 802077"/>
              <a:gd name="connsiteY6" fmla="*/ 365541 h 365542"/>
              <a:gd name="connsiteX0" fmla="*/ 0 w 765906"/>
              <a:gd name="connsiteY0" fmla="*/ 365541 h 365542"/>
              <a:gd name="connsiteX1" fmla="*/ 86682 w 765906"/>
              <a:gd name="connsiteY1" fmla="*/ 0 h 365542"/>
              <a:gd name="connsiteX2" fmla="*/ 583343 w 765906"/>
              <a:gd name="connsiteY2" fmla="*/ 416 h 365542"/>
              <a:gd name="connsiteX3" fmla="*/ 765906 w 765906"/>
              <a:gd name="connsiteY3" fmla="*/ 182979 h 365542"/>
              <a:gd name="connsiteX4" fmla="*/ 765905 w 765906"/>
              <a:gd name="connsiteY4" fmla="*/ 182979 h 365542"/>
              <a:gd name="connsiteX5" fmla="*/ 583342 w 765906"/>
              <a:gd name="connsiteY5" fmla="*/ 365542 h 365542"/>
              <a:gd name="connsiteX6" fmla="*/ 0 w 765906"/>
              <a:gd name="connsiteY6" fmla="*/ 365541 h 36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06" h="365542">
                <a:moveTo>
                  <a:pt x="0" y="365541"/>
                </a:moveTo>
                <a:lnTo>
                  <a:pt x="86682" y="0"/>
                </a:lnTo>
                <a:lnTo>
                  <a:pt x="583343" y="416"/>
                </a:lnTo>
                <a:cubicBezTo>
                  <a:pt x="684170" y="416"/>
                  <a:pt x="765906" y="82152"/>
                  <a:pt x="765906" y="182979"/>
                </a:cubicBezTo>
                <a:lnTo>
                  <a:pt x="765905" y="182979"/>
                </a:lnTo>
                <a:cubicBezTo>
                  <a:pt x="765905" y="283806"/>
                  <a:pt x="684169" y="365542"/>
                  <a:pt x="583342" y="365542"/>
                </a:cubicBezTo>
                <a:lnTo>
                  <a:pt x="0" y="365541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5D1C7F3-13AB-4127-8CD3-B8BD76C4B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77522"/>
            <a:ext cx="3860800" cy="365125"/>
          </a:xfrm>
        </p:spPr>
        <p:txBody>
          <a:bodyPr/>
          <a:lstStyle>
            <a:lvl1pPr algn="l">
              <a:defRPr sz="1400"/>
            </a:lvl1pPr>
          </a:lstStyle>
          <a:p>
            <a:r>
              <a:rPr lang="en-US"/>
              <a:t>companyname.com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A089872-94FC-4B92-97E6-1721F7D15A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38608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615DD31-C971-4CC5-8D7B-7650AB3B80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4237892"/>
            <a:ext cx="3755862" cy="1697414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C40DE8AF-9F2A-4E9E-9E21-D68C5DFEFA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1812" y="4310744"/>
            <a:ext cx="5990588" cy="1551712"/>
          </a:xfrm>
        </p:spPr>
        <p:txBody>
          <a:bodyPr anchor="ctr">
            <a:normAutofit/>
          </a:bodyPr>
          <a:lstStyle>
            <a:lvl1pPr marL="0" indent="0" algn="l">
              <a:lnSpc>
                <a:spcPct val="120000"/>
              </a:lnSpc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buFontTx/>
              <a:buNone/>
              <a:defRPr sz="1600"/>
            </a:lvl2pPr>
            <a:lvl3pPr marL="1218986" indent="0">
              <a:buFontTx/>
              <a:buNone/>
              <a:defRPr sz="1600"/>
            </a:lvl3pPr>
            <a:lvl4pPr marL="1828480" indent="0">
              <a:buFontTx/>
              <a:buNone/>
              <a:defRPr sz="1600"/>
            </a:lvl4pPr>
            <a:lvl5pPr marL="2437973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268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0C46920-74BD-4CE5-8977-7338549F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296" y="6277106"/>
            <a:ext cx="766106" cy="365542"/>
          </a:xfrm>
          <a:custGeom>
            <a:avLst/>
            <a:gdLst>
              <a:gd name="connsiteX0" fmla="*/ 0 w 948468"/>
              <a:gd name="connsiteY0" fmla="*/ 182563 h 365125"/>
              <a:gd name="connsiteX1" fmla="*/ 182563 w 948468"/>
              <a:gd name="connsiteY1" fmla="*/ 0 h 365125"/>
              <a:gd name="connsiteX2" fmla="*/ 765906 w 948468"/>
              <a:gd name="connsiteY2" fmla="*/ 0 h 365125"/>
              <a:gd name="connsiteX3" fmla="*/ 948469 w 948468"/>
              <a:gd name="connsiteY3" fmla="*/ 182563 h 365125"/>
              <a:gd name="connsiteX4" fmla="*/ 948468 w 948468"/>
              <a:gd name="connsiteY4" fmla="*/ 182563 h 365125"/>
              <a:gd name="connsiteX5" fmla="*/ 765905 w 948468"/>
              <a:gd name="connsiteY5" fmla="*/ 365126 h 365125"/>
              <a:gd name="connsiteX6" fmla="*/ 182563 w 948468"/>
              <a:gd name="connsiteY6" fmla="*/ 365125 h 365125"/>
              <a:gd name="connsiteX7" fmla="*/ 0 w 948468"/>
              <a:gd name="connsiteY7" fmla="*/ 182562 h 365125"/>
              <a:gd name="connsiteX8" fmla="*/ 0 w 948468"/>
              <a:gd name="connsiteY8" fmla="*/ 182563 h 365125"/>
              <a:gd name="connsiteX0" fmla="*/ 0 w 948469"/>
              <a:gd name="connsiteY0" fmla="*/ 182979 h 365542"/>
              <a:gd name="connsiteX1" fmla="*/ 182563 w 948469"/>
              <a:gd name="connsiteY1" fmla="*/ 416 h 365542"/>
              <a:gd name="connsiteX2" fmla="*/ 269245 w 948469"/>
              <a:gd name="connsiteY2" fmla="*/ 0 h 365542"/>
              <a:gd name="connsiteX3" fmla="*/ 765906 w 948469"/>
              <a:gd name="connsiteY3" fmla="*/ 416 h 365542"/>
              <a:gd name="connsiteX4" fmla="*/ 948469 w 948469"/>
              <a:gd name="connsiteY4" fmla="*/ 182979 h 365542"/>
              <a:gd name="connsiteX5" fmla="*/ 948468 w 948469"/>
              <a:gd name="connsiteY5" fmla="*/ 182979 h 365542"/>
              <a:gd name="connsiteX6" fmla="*/ 765905 w 948469"/>
              <a:gd name="connsiteY6" fmla="*/ 365542 h 365542"/>
              <a:gd name="connsiteX7" fmla="*/ 182563 w 948469"/>
              <a:gd name="connsiteY7" fmla="*/ 365541 h 365542"/>
              <a:gd name="connsiteX8" fmla="*/ 0 w 948469"/>
              <a:gd name="connsiteY8" fmla="*/ 182978 h 365542"/>
              <a:gd name="connsiteX9" fmla="*/ 0 w 948469"/>
              <a:gd name="connsiteY9" fmla="*/ 182979 h 365542"/>
              <a:gd name="connsiteX0" fmla="*/ 0 w 948469"/>
              <a:gd name="connsiteY0" fmla="*/ 182979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8" fmla="*/ 0 w 948469"/>
              <a:gd name="connsiteY8" fmla="*/ 182979 h 365542"/>
              <a:gd name="connsiteX0" fmla="*/ 0 w 948469"/>
              <a:gd name="connsiteY0" fmla="*/ 182978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0" fmla="*/ 36171 w 802077"/>
              <a:gd name="connsiteY0" fmla="*/ 365541 h 365542"/>
              <a:gd name="connsiteX1" fmla="*/ 122853 w 802077"/>
              <a:gd name="connsiteY1" fmla="*/ 0 h 365542"/>
              <a:gd name="connsiteX2" fmla="*/ 619514 w 802077"/>
              <a:gd name="connsiteY2" fmla="*/ 416 h 365542"/>
              <a:gd name="connsiteX3" fmla="*/ 802077 w 802077"/>
              <a:gd name="connsiteY3" fmla="*/ 182979 h 365542"/>
              <a:gd name="connsiteX4" fmla="*/ 802076 w 802077"/>
              <a:gd name="connsiteY4" fmla="*/ 182979 h 365542"/>
              <a:gd name="connsiteX5" fmla="*/ 619513 w 802077"/>
              <a:gd name="connsiteY5" fmla="*/ 365542 h 365542"/>
              <a:gd name="connsiteX6" fmla="*/ 36171 w 802077"/>
              <a:gd name="connsiteY6" fmla="*/ 365541 h 365542"/>
              <a:gd name="connsiteX0" fmla="*/ 0 w 765906"/>
              <a:gd name="connsiteY0" fmla="*/ 365541 h 365542"/>
              <a:gd name="connsiteX1" fmla="*/ 86682 w 765906"/>
              <a:gd name="connsiteY1" fmla="*/ 0 h 365542"/>
              <a:gd name="connsiteX2" fmla="*/ 583343 w 765906"/>
              <a:gd name="connsiteY2" fmla="*/ 416 h 365542"/>
              <a:gd name="connsiteX3" fmla="*/ 765906 w 765906"/>
              <a:gd name="connsiteY3" fmla="*/ 182979 h 365542"/>
              <a:gd name="connsiteX4" fmla="*/ 765905 w 765906"/>
              <a:gd name="connsiteY4" fmla="*/ 182979 h 365542"/>
              <a:gd name="connsiteX5" fmla="*/ 583342 w 765906"/>
              <a:gd name="connsiteY5" fmla="*/ 365542 h 365542"/>
              <a:gd name="connsiteX6" fmla="*/ 0 w 765906"/>
              <a:gd name="connsiteY6" fmla="*/ 365541 h 36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06" h="365542">
                <a:moveTo>
                  <a:pt x="0" y="365541"/>
                </a:moveTo>
                <a:lnTo>
                  <a:pt x="86682" y="0"/>
                </a:lnTo>
                <a:lnTo>
                  <a:pt x="583343" y="416"/>
                </a:lnTo>
                <a:cubicBezTo>
                  <a:pt x="684170" y="416"/>
                  <a:pt x="765906" y="82152"/>
                  <a:pt x="765906" y="182979"/>
                </a:cubicBezTo>
                <a:lnTo>
                  <a:pt x="765905" y="182979"/>
                </a:lnTo>
                <a:cubicBezTo>
                  <a:pt x="765905" y="283806"/>
                  <a:pt x="684169" y="365542"/>
                  <a:pt x="583342" y="365542"/>
                </a:cubicBezTo>
                <a:lnTo>
                  <a:pt x="0" y="365541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EB6B910-ACF9-48A8-87FF-1558A0C7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77522"/>
            <a:ext cx="3860800" cy="365125"/>
          </a:xfrm>
        </p:spPr>
        <p:txBody>
          <a:bodyPr/>
          <a:lstStyle>
            <a:lvl1pPr algn="l">
              <a:defRPr sz="1400"/>
            </a:lvl1pPr>
          </a:lstStyle>
          <a:p>
            <a:r>
              <a:rPr lang="en-US"/>
              <a:t>companyname.com</a:t>
            </a:r>
            <a:endParaRPr lang="en-US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2B598B67-B131-475A-9D77-1AE46559F2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2740" y="476672"/>
            <a:ext cx="7006522" cy="863476"/>
          </a:xfr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buFontTx/>
              <a:buNone/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08111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064C0E-1475-4C04-9A22-6E8CD668A2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45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6B847-D242-4888-8667-3F3C92E0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BFE2DF-C9B0-4786-ABE6-2AF452B05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F780C8-B8D6-4ECC-918B-5D1A44D30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4B944F-596C-4380-810D-D223F2417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4A3130C-9BC4-45FA-8EBF-CE16E68DB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AB0829-5C64-4103-A360-17DFC7B4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03C0-C8AB-4D2F-9103-473C7F83D32B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C36D39C-8C61-4A71-A747-2A100CF9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FC70C71-B072-403A-9768-2BF65C68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8-4CB9-4E59-893C-9E5A8DA69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1757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288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06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7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00D9E9E-FC1D-4FD5-AAE7-105332FFC0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481" y="225201"/>
            <a:ext cx="1517734" cy="12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134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1DC0155-D71A-4844-B93B-83D1BCD83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296" y="6277106"/>
            <a:ext cx="766106" cy="365542"/>
          </a:xfrm>
          <a:custGeom>
            <a:avLst/>
            <a:gdLst>
              <a:gd name="connsiteX0" fmla="*/ 0 w 948468"/>
              <a:gd name="connsiteY0" fmla="*/ 182563 h 365125"/>
              <a:gd name="connsiteX1" fmla="*/ 182563 w 948468"/>
              <a:gd name="connsiteY1" fmla="*/ 0 h 365125"/>
              <a:gd name="connsiteX2" fmla="*/ 765906 w 948468"/>
              <a:gd name="connsiteY2" fmla="*/ 0 h 365125"/>
              <a:gd name="connsiteX3" fmla="*/ 948469 w 948468"/>
              <a:gd name="connsiteY3" fmla="*/ 182563 h 365125"/>
              <a:gd name="connsiteX4" fmla="*/ 948468 w 948468"/>
              <a:gd name="connsiteY4" fmla="*/ 182563 h 365125"/>
              <a:gd name="connsiteX5" fmla="*/ 765905 w 948468"/>
              <a:gd name="connsiteY5" fmla="*/ 365126 h 365125"/>
              <a:gd name="connsiteX6" fmla="*/ 182563 w 948468"/>
              <a:gd name="connsiteY6" fmla="*/ 365125 h 365125"/>
              <a:gd name="connsiteX7" fmla="*/ 0 w 948468"/>
              <a:gd name="connsiteY7" fmla="*/ 182562 h 365125"/>
              <a:gd name="connsiteX8" fmla="*/ 0 w 948468"/>
              <a:gd name="connsiteY8" fmla="*/ 182563 h 365125"/>
              <a:gd name="connsiteX0" fmla="*/ 0 w 948469"/>
              <a:gd name="connsiteY0" fmla="*/ 182979 h 365542"/>
              <a:gd name="connsiteX1" fmla="*/ 182563 w 948469"/>
              <a:gd name="connsiteY1" fmla="*/ 416 h 365542"/>
              <a:gd name="connsiteX2" fmla="*/ 269245 w 948469"/>
              <a:gd name="connsiteY2" fmla="*/ 0 h 365542"/>
              <a:gd name="connsiteX3" fmla="*/ 765906 w 948469"/>
              <a:gd name="connsiteY3" fmla="*/ 416 h 365542"/>
              <a:gd name="connsiteX4" fmla="*/ 948469 w 948469"/>
              <a:gd name="connsiteY4" fmla="*/ 182979 h 365542"/>
              <a:gd name="connsiteX5" fmla="*/ 948468 w 948469"/>
              <a:gd name="connsiteY5" fmla="*/ 182979 h 365542"/>
              <a:gd name="connsiteX6" fmla="*/ 765905 w 948469"/>
              <a:gd name="connsiteY6" fmla="*/ 365542 h 365542"/>
              <a:gd name="connsiteX7" fmla="*/ 182563 w 948469"/>
              <a:gd name="connsiteY7" fmla="*/ 365541 h 365542"/>
              <a:gd name="connsiteX8" fmla="*/ 0 w 948469"/>
              <a:gd name="connsiteY8" fmla="*/ 182978 h 365542"/>
              <a:gd name="connsiteX9" fmla="*/ 0 w 948469"/>
              <a:gd name="connsiteY9" fmla="*/ 182979 h 365542"/>
              <a:gd name="connsiteX0" fmla="*/ 0 w 948469"/>
              <a:gd name="connsiteY0" fmla="*/ 182979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8" fmla="*/ 0 w 948469"/>
              <a:gd name="connsiteY8" fmla="*/ 182979 h 365542"/>
              <a:gd name="connsiteX0" fmla="*/ 0 w 948469"/>
              <a:gd name="connsiteY0" fmla="*/ 182978 h 365542"/>
              <a:gd name="connsiteX1" fmla="*/ 269245 w 948469"/>
              <a:gd name="connsiteY1" fmla="*/ 0 h 365542"/>
              <a:gd name="connsiteX2" fmla="*/ 765906 w 948469"/>
              <a:gd name="connsiteY2" fmla="*/ 416 h 365542"/>
              <a:gd name="connsiteX3" fmla="*/ 948469 w 948469"/>
              <a:gd name="connsiteY3" fmla="*/ 182979 h 365542"/>
              <a:gd name="connsiteX4" fmla="*/ 948468 w 948469"/>
              <a:gd name="connsiteY4" fmla="*/ 182979 h 365542"/>
              <a:gd name="connsiteX5" fmla="*/ 765905 w 948469"/>
              <a:gd name="connsiteY5" fmla="*/ 365542 h 365542"/>
              <a:gd name="connsiteX6" fmla="*/ 182563 w 948469"/>
              <a:gd name="connsiteY6" fmla="*/ 365541 h 365542"/>
              <a:gd name="connsiteX7" fmla="*/ 0 w 948469"/>
              <a:gd name="connsiteY7" fmla="*/ 182978 h 365542"/>
              <a:gd name="connsiteX0" fmla="*/ 36171 w 802077"/>
              <a:gd name="connsiteY0" fmla="*/ 365541 h 365542"/>
              <a:gd name="connsiteX1" fmla="*/ 122853 w 802077"/>
              <a:gd name="connsiteY1" fmla="*/ 0 h 365542"/>
              <a:gd name="connsiteX2" fmla="*/ 619514 w 802077"/>
              <a:gd name="connsiteY2" fmla="*/ 416 h 365542"/>
              <a:gd name="connsiteX3" fmla="*/ 802077 w 802077"/>
              <a:gd name="connsiteY3" fmla="*/ 182979 h 365542"/>
              <a:gd name="connsiteX4" fmla="*/ 802076 w 802077"/>
              <a:gd name="connsiteY4" fmla="*/ 182979 h 365542"/>
              <a:gd name="connsiteX5" fmla="*/ 619513 w 802077"/>
              <a:gd name="connsiteY5" fmla="*/ 365542 h 365542"/>
              <a:gd name="connsiteX6" fmla="*/ 36171 w 802077"/>
              <a:gd name="connsiteY6" fmla="*/ 365541 h 365542"/>
              <a:gd name="connsiteX0" fmla="*/ 0 w 765906"/>
              <a:gd name="connsiteY0" fmla="*/ 365541 h 365542"/>
              <a:gd name="connsiteX1" fmla="*/ 86682 w 765906"/>
              <a:gd name="connsiteY1" fmla="*/ 0 h 365542"/>
              <a:gd name="connsiteX2" fmla="*/ 583343 w 765906"/>
              <a:gd name="connsiteY2" fmla="*/ 416 h 365542"/>
              <a:gd name="connsiteX3" fmla="*/ 765906 w 765906"/>
              <a:gd name="connsiteY3" fmla="*/ 182979 h 365542"/>
              <a:gd name="connsiteX4" fmla="*/ 765905 w 765906"/>
              <a:gd name="connsiteY4" fmla="*/ 182979 h 365542"/>
              <a:gd name="connsiteX5" fmla="*/ 583342 w 765906"/>
              <a:gd name="connsiteY5" fmla="*/ 365542 h 365542"/>
              <a:gd name="connsiteX6" fmla="*/ 0 w 765906"/>
              <a:gd name="connsiteY6" fmla="*/ 365541 h 36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906" h="365542">
                <a:moveTo>
                  <a:pt x="0" y="365541"/>
                </a:moveTo>
                <a:lnTo>
                  <a:pt x="86682" y="0"/>
                </a:lnTo>
                <a:lnTo>
                  <a:pt x="583343" y="416"/>
                </a:lnTo>
                <a:cubicBezTo>
                  <a:pt x="684170" y="416"/>
                  <a:pt x="765906" y="82152"/>
                  <a:pt x="765906" y="182979"/>
                </a:cubicBezTo>
                <a:lnTo>
                  <a:pt x="765905" y="182979"/>
                </a:lnTo>
                <a:cubicBezTo>
                  <a:pt x="765905" y="283806"/>
                  <a:pt x="684169" y="365542"/>
                  <a:pt x="583342" y="365542"/>
                </a:cubicBezTo>
                <a:lnTo>
                  <a:pt x="0" y="365541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3F8EFAD-BE6B-47A9-893B-8FB025B0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" y="6277522"/>
            <a:ext cx="3860800" cy="365125"/>
          </a:xfrm>
        </p:spPr>
        <p:txBody>
          <a:bodyPr/>
          <a:lstStyle>
            <a:lvl1pPr algn="l">
              <a:defRPr sz="1400"/>
            </a:lvl1pPr>
          </a:lstStyle>
          <a:p>
            <a:r>
              <a:rPr lang="en-US"/>
              <a:t>companyname.com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684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1123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034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9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E62B6-383B-4A25-B3C9-E07A0B344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EECDCD-F757-4659-ACFF-A5E54603F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03C0-C8AB-4D2F-9103-473C7F83D32B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6A94A5-5C15-4853-B7C0-01B7985D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B97FC1-0353-420A-B973-602F8EBB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8-4CB9-4E59-893C-9E5A8DA69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98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37DDF9A-8DE3-4B02-851E-1369D577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03C0-C8AB-4D2F-9103-473C7F83D32B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2974EC-5965-4F33-8FD2-CE3CFF7F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DADC53-4905-4012-86A9-795390A9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8-4CB9-4E59-893C-9E5A8DA69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1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6BDE2-12CE-4160-8B82-8FA0E3A7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BE109-9E02-4B4F-BE8A-0FC88A9E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3CAFF6-1138-4CA3-B8D4-928B2D71F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416497-EBFF-4EA7-BC86-D5DBB4436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03C0-C8AB-4D2F-9103-473C7F83D32B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F02764-47D0-4015-AC0E-709AD0928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D73C68-9E1F-409C-AF66-F04E2652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8-4CB9-4E59-893C-9E5A8DA69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77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142E8B-4B1C-4435-97EE-48B9A554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3F521B-778C-4D06-9FA1-6995EE46C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05F22E-7157-4AFB-A298-6BA716DF9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FADE3E-A608-47F5-A58A-3DDFD1D0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03C0-C8AB-4D2F-9103-473C7F83D32B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D2DB6B-5456-4FE3-B89A-0268EECA4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F33A93-F47F-4BC5-B663-487BD464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7EE98-4CB9-4E59-893C-9E5A8DA69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58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D8BA9FF-1FDD-4747-A2FC-F22FDF1B9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9B7044-6B40-4064-A19A-B5CC644E8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7281E7-F1DF-4CBA-8ED0-DCCEBC868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D03C0-C8AB-4D2F-9103-473C7F83D32B}" type="datetimeFigureOut">
              <a:rPr lang="fr-FR" smtClean="0"/>
              <a:t>15/05/2019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4ACD45-1754-4707-8AE7-79831FFE9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5D91E6-6FA7-42E6-832D-0742FDEB5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EE98-4CB9-4E59-893C-9E5A8DA695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87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718A5-6B13-4F84-B489-CA5BD7C3EE76}" type="datetimeFigureOut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D6B33-DEEB-4E25-8A71-EB105B817EF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4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248401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AF6C-3552-4908-B2F1-45F9137198C6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248401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10741" y="6248401"/>
            <a:ext cx="379671" cy="3651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5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</p:sldLayoutIdLst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2745" y="6374076"/>
            <a:ext cx="532111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7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425404F2-BE9A-4460-8815-8F645183555F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6E69268-9C8B-4EBF-A9EE-DC5DC2D48DC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8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6" Type="http://schemas.openxmlformats.org/officeDocument/2006/relationships/hyperlink" Target="https://www.linkedin.com/company/35671764" TargetMode="External"/><Relationship Id="rId5" Type="http://schemas.openxmlformats.org/officeDocument/2006/relationships/hyperlink" Target="https://twitter.com/Transitionneurs" TargetMode="External"/><Relationship Id="rId10" Type="http://schemas.openxmlformats.org/officeDocument/2006/relationships/image" Target="../media/image30.jpeg"/><Relationship Id="rId4" Type="http://schemas.openxmlformats.org/officeDocument/2006/relationships/hyperlink" Target="https://www.les-transitions.org/" TargetMode="External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3BE41D5-E79C-41D4-AAFD-656E386CE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302"/>
          <a:stretch/>
        </p:blipFill>
        <p:spPr>
          <a:xfrm>
            <a:off x="0" y="0"/>
            <a:ext cx="6930189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7D30956-1297-4044-84EE-58DC415EC9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578" y="1010723"/>
            <a:ext cx="3738402" cy="30797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F062D0-ACC1-4E6D-895B-38B6CDFFDB9A}"/>
              </a:ext>
            </a:extLst>
          </p:cNvPr>
          <p:cNvSpPr/>
          <p:nvPr/>
        </p:nvSpPr>
        <p:spPr>
          <a:xfrm>
            <a:off x="5741469" y="1631482"/>
            <a:ext cx="1583356" cy="1126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46FD3E-EF7A-E243-BFD7-2FCBE4E69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457" y="6136088"/>
            <a:ext cx="802014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FuturaPT"/>
              </a:rPr>
              <a:t>THINK &amp;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FuturaPT"/>
              </a:rPr>
              <a:t>DO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Arial" panose="020B0604020202020204" pitchFamily="34" charset="0"/>
                <a:ea typeface="FuturaPT"/>
              </a:rPr>
              <a:t>TANK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FuturaPT"/>
              </a:rPr>
              <a:t> </a:t>
            </a:r>
            <a:r>
              <a:rPr kumimoji="0" lang="fr-FR" altLang="fr-FR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FuturaPT"/>
              </a:rPr>
              <a:t>réservoir</a:t>
            </a:r>
            <a:r>
              <a:rPr kumimoji="0" lang="fr-FR" altLang="fr-FR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FuturaPT"/>
              </a:rPr>
              <a:t> d’</a:t>
            </a:r>
            <a:r>
              <a:rPr kumimoji="0" lang="fr-FR" altLang="fr-FR" sz="2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FuturaPT"/>
              </a:rPr>
              <a:t>idées</a:t>
            </a:r>
            <a:r>
              <a:rPr kumimoji="0" lang="fr-FR" altLang="fr-FR" sz="2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FuturaPT"/>
              </a:rPr>
              <a:t> et d’actions </a:t>
            </a:r>
            <a:endParaRPr kumimoji="0" lang="fr-FR" altLang="fr-FR" sz="1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3992E1D-9851-3741-94B9-094CD62880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r="4222" b="6619"/>
          <a:stretch/>
        </p:blipFill>
        <p:spPr>
          <a:xfrm>
            <a:off x="411863" y="1974889"/>
            <a:ext cx="5287617" cy="399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9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2413" y="1733265"/>
            <a:ext cx="6858000" cy="5124733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4" fmla="*/ 0 w 6858000"/>
              <a:gd name="connsiteY4" fmla="*/ 0 h 6858000"/>
              <a:gd name="connsiteX0" fmla="*/ 0 w 6858000"/>
              <a:gd name="connsiteY0" fmla="*/ 13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  <a:gd name="connsiteX5" fmla="*/ 0 w 6858000"/>
              <a:gd name="connsiteY5" fmla="*/ 13447 h 6871447"/>
              <a:gd name="connsiteX0" fmla="*/ 0 w 6858000"/>
              <a:gd name="connsiteY0" fmla="*/ 6871447 h 6871447"/>
              <a:gd name="connsiteX1" fmla="*/ 2992904 w 6858000"/>
              <a:gd name="connsiteY1" fmla="*/ 0 h 6871447"/>
              <a:gd name="connsiteX2" fmla="*/ 6858000 w 6858000"/>
              <a:gd name="connsiteY2" fmla="*/ 13447 h 6871447"/>
              <a:gd name="connsiteX3" fmla="*/ 6858000 w 6858000"/>
              <a:gd name="connsiteY3" fmla="*/ 6871447 h 6871447"/>
              <a:gd name="connsiteX4" fmla="*/ 0 w 6858000"/>
              <a:gd name="connsiteY4" fmla="*/ 6871447 h 687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6871447">
                <a:moveTo>
                  <a:pt x="0" y="6871447"/>
                </a:moveTo>
                <a:lnTo>
                  <a:pt x="2992904" y="0"/>
                </a:lnTo>
                <a:lnTo>
                  <a:pt x="6858000" y="13447"/>
                </a:lnTo>
                <a:lnTo>
                  <a:pt x="6858000" y="6871447"/>
                </a:lnTo>
                <a:lnTo>
                  <a:pt x="0" y="6871447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1" y="1733265"/>
            <a:ext cx="3218596" cy="5130486"/>
          </a:xfrm>
          <a:custGeom>
            <a:avLst/>
            <a:gdLst>
              <a:gd name="connsiteX0" fmla="*/ 0 w 609600"/>
              <a:gd name="connsiteY0" fmla="*/ 0 h 6858000"/>
              <a:gd name="connsiteX1" fmla="*/ 609600 w 609600"/>
              <a:gd name="connsiteY1" fmla="*/ 0 h 6858000"/>
              <a:gd name="connsiteX2" fmla="*/ 609600 w 609600"/>
              <a:gd name="connsiteY2" fmla="*/ 6858000 h 6858000"/>
              <a:gd name="connsiteX3" fmla="*/ 0 w 609600"/>
              <a:gd name="connsiteY3" fmla="*/ 6858000 h 6858000"/>
              <a:gd name="connsiteX4" fmla="*/ 0 w 609600"/>
              <a:gd name="connsiteY4" fmla="*/ 0 h 6858000"/>
              <a:gd name="connsiteX0" fmla="*/ 3119717 w 3729317"/>
              <a:gd name="connsiteY0" fmla="*/ 0 h 6858000"/>
              <a:gd name="connsiteX1" fmla="*/ 3729317 w 3729317"/>
              <a:gd name="connsiteY1" fmla="*/ 0 h 6858000"/>
              <a:gd name="connsiteX2" fmla="*/ 3729317 w 3729317"/>
              <a:gd name="connsiteY2" fmla="*/ 6858000 h 6858000"/>
              <a:gd name="connsiteX3" fmla="*/ 0 w 3729317"/>
              <a:gd name="connsiteY3" fmla="*/ 6858000 h 6858000"/>
              <a:gd name="connsiteX4" fmla="*/ 3119717 w 3729317"/>
              <a:gd name="connsiteY4" fmla="*/ 0 h 6858000"/>
              <a:gd name="connsiteX0" fmla="*/ 3119717 w 3729317"/>
              <a:gd name="connsiteY0" fmla="*/ 0 h 6871447"/>
              <a:gd name="connsiteX1" fmla="*/ 3729317 w 3729317"/>
              <a:gd name="connsiteY1" fmla="*/ 0 h 6871447"/>
              <a:gd name="connsiteX2" fmla="*/ 690282 w 3729317"/>
              <a:gd name="connsiteY2" fmla="*/ 6871447 h 6871447"/>
              <a:gd name="connsiteX3" fmla="*/ 0 w 3729317"/>
              <a:gd name="connsiteY3" fmla="*/ 6858000 h 6871447"/>
              <a:gd name="connsiteX4" fmla="*/ 3119717 w 3729317"/>
              <a:gd name="connsiteY4" fmla="*/ 0 h 6871447"/>
              <a:gd name="connsiteX0" fmla="*/ 3119717 w 3729317"/>
              <a:gd name="connsiteY0" fmla="*/ 0 h 6861971"/>
              <a:gd name="connsiteX1" fmla="*/ 3729317 w 3729317"/>
              <a:gd name="connsiteY1" fmla="*/ 0 h 6861971"/>
              <a:gd name="connsiteX2" fmla="*/ 756612 w 3729317"/>
              <a:gd name="connsiteY2" fmla="*/ 6861971 h 6861971"/>
              <a:gd name="connsiteX3" fmla="*/ 0 w 3729317"/>
              <a:gd name="connsiteY3" fmla="*/ 6858000 h 6861971"/>
              <a:gd name="connsiteX4" fmla="*/ 3119717 w 3729317"/>
              <a:gd name="connsiteY4" fmla="*/ 0 h 6861971"/>
              <a:gd name="connsiteX0" fmla="*/ 3034436 w 3644036"/>
              <a:gd name="connsiteY0" fmla="*/ 0 h 6861971"/>
              <a:gd name="connsiteX1" fmla="*/ 3644036 w 3644036"/>
              <a:gd name="connsiteY1" fmla="*/ 0 h 6861971"/>
              <a:gd name="connsiteX2" fmla="*/ 671331 w 3644036"/>
              <a:gd name="connsiteY2" fmla="*/ 6861971 h 6861971"/>
              <a:gd name="connsiteX3" fmla="*/ 0 w 3644036"/>
              <a:gd name="connsiteY3" fmla="*/ 6858000 h 6861971"/>
              <a:gd name="connsiteX4" fmla="*/ 3034436 w 3644036"/>
              <a:gd name="connsiteY4" fmla="*/ 0 h 6861971"/>
              <a:gd name="connsiteX0" fmla="*/ 3034436 w 3275975"/>
              <a:gd name="connsiteY0" fmla="*/ 0 h 6861971"/>
              <a:gd name="connsiteX1" fmla="*/ 3275975 w 3275975"/>
              <a:gd name="connsiteY1" fmla="*/ 0 h 6861971"/>
              <a:gd name="connsiteX2" fmla="*/ 671331 w 3275975"/>
              <a:gd name="connsiteY2" fmla="*/ 6861971 h 6861971"/>
              <a:gd name="connsiteX3" fmla="*/ 0 w 3275975"/>
              <a:gd name="connsiteY3" fmla="*/ 6858000 h 6861971"/>
              <a:gd name="connsiteX4" fmla="*/ 3034436 w 3275975"/>
              <a:gd name="connsiteY4" fmla="*/ 0 h 6861971"/>
              <a:gd name="connsiteX0" fmla="*/ 3034436 w 3275975"/>
              <a:gd name="connsiteY0" fmla="*/ 0 h 6861971"/>
              <a:gd name="connsiteX1" fmla="*/ 3275975 w 3275975"/>
              <a:gd name="connsiteY1" fmla="*/ 0 h 6861971"/>
              <a:gd name="connsiteX2" fmla="*/ 251512 w 3275975"/>
              <a:gd name="connsiteY2" fmla="*/ 6861971 h 6861971"/>
              <a:gd name="connsiteX3" fmla="*/ 0 w 3275975"/>
              <a:gd name="connsiteY3" fmla="*/ 6858000 h 6861971"/>
              <a:gd name="connsiteX4" fmla="*/ 3034436 w 3275975"/>
              <a:gd name="connsiteY4" fmla="*/ 0 h 6861971"/>
              <a:gd name="connsiteX0" fmla="*/ 3034436 w 3275975"/>
              <a:gd name="connsiteY0" fmla="*/ 0 h 6863750"/>
              <a:gd name="connsiteX1" fmla="*/ 3275975 w 3275975"/>
              <a:gd name="connsiteY1" fmla="*/ 0 h 6863750"/>
              <a:gd name="connsiteX2" fmla="*/ 251512 w 3275975"/>
              <a:gd name="connsiteY2" fmla="*/ 6861971 h 6863750"/>
              <a:gd name="connsiteX3" fmla="*/ 0 w 3275975"/>
              <a:gd name="connsiteY3" fmla="*/ 6863750 h 6863750"/>
              <a:gd name="connsiteX4" fmla="*/ 3034436 w 3275975"/>
              <a:gd name="connsiteY4" fmla="*/ 0 h 686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5975" h="6863750">
                <a:moveTo>
                  <a:pt x="3034436" y="0"/>
                </a:moveTo>
                <a:lnTo>
                  <a:pt x="3275975" y="0"/>
                </a:lnTo>
                <a:lnTo>
                  <a:pt x="251512" y="6861971"/>
                </a:lnTo>
                <a:lnTo>
                  <a:pt x="0" y="6863750"/>
                </a:lnTo>
                <a:lnTo>
                  <a:pt x="3034436" y="0"/>
                </a:lnTo>
                <a:close/>
              </a:path>
            </a:pathLst>
          </a:custGeom>
          <a:solidFill>
            <a:srgbClr val="65A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B358513-498E-4422-999D-A30AA704DB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348" y="6255771"/>
            <a:ext cx="563236" cy="602229"/>
          </a:xfrm>
          <a:prstGeom prst="rect">
            <a:avLst/>
          </a:prstGeom>
        </p:spPr>
      </p:pic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id="{6202DF27-4643-43D9-B122-556BB45086BD}"/>
              </a:ext>
            </a:extLst>
          </p:cNvPr>
          <p:cNvSpPr txBox="1">
            <a:spLocks/>
          </p:cNvSpPr>
          <p:nvPr/>
        </p:nvSpPr>
        <p:spPr>
          <a:xfrm>
            <a:off x="10920656" y="6363255"/>
            <a:ext cx="563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EC989-8E1A-4D7F-A2B2-67408A74DDC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Placeholder 11">
            <a:extLst>
              <a:ext uri="{FF2B5EF4-FFF2-40B4-BE49-F238E27FC236}">
                <a16:creationId xmlns:a16="http://schemas.microsoft.com/office/drawing/2014/main" id="{7EB549F0-73D8-414F-BF0F-1BFFD7DC4F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67" y="3219444"/>
            <a:ext cx="1516707" cy="1803962"/>
          </a:xfrm>
          <a:prstGeom prst="parallelogram">
            <a:avLst>
              <a:gd name="adj" fmla="val 28067"/>
            </a:avLst>
          </a:prstGeom>
        </p:spPr>
      </p:pic>
      <p:pic>
        <p:nvPicPr>
          <p:cNvPr id="10" name="Picture Placeholder 13">
            <a:extLst>
              <a:ext uri="{FF2B5EF4-FFF2-40B4-BE49-F238E27FC236}">
                <a16:creationId xmlns:a16="http://schemas.microsoft.com/office/drawing/2014/main" id="{7AF7BD56-EC40-2B40-B802-867E08D5D1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856" y="5022416"/>
            <a:ext cx="1430492" cy="1410344"/>
          </a:xfrm>
          <a:prstGeom prst="parallelogram">
            <a:avLst>
              <a:gd name="adj" fmla="val 28067"/>
            </a:avLst>
          </a:prstGeom>
        </p:spPr>
      </p:pic>
      <p:sp>
        <p:nvSpPr>
          <p:cNvPr id="11" name="Isosceles Triangle 8">
            <a:extLst>
              <a:ext uri="{FF2B5EF4-FFF2-40B4-BE49-F238E27FC236}">
                <a16:creationId xmlns:a16="http://schemas.microsoft.com/office/drawing/2014/main" id="{B9A177C3-84FE-9E4D-8D07-7FDA37774718}"/>
              </a:ext>
            </a:extLst>
          </p:cNvPr>
          <p:cNvSpPr/>
          <p:nvPr/>
        </p:nvSpPr>
        <p:spPr>
          <a:xfrm rot="19871875">
            <a:off x="1495234" y="3121353"/>
            <a:ext cx="1210855" cy="1043840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Isosceles Triangle 9">
            <a:extLst>
              <a:ext uri="{FF2B5EF4-FFF2-40B4-BE49-F238E27FC236}">
                <a16:creationId xmlns:a16="http://schemas.microsoft.com/office/drawing/2014/main" id="{8B1ED281-FE10-5241-A607-8C6BA774548D}"/>
              </a:ext>
            </a:extLst>
          </p:cNvPr>
          <p:cNvSpPr/>
          <p:nvPr/>
        </p:nvSpPr>
        <p:spPr>
          <a:xfrm rot="1745224">
            <a:off x="2285352" y="4167752"/>
            <a:ext cx="520979" cy="449120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A10226-C26D-2247-B1BA-976857D75299}"/>
              </a:ext>
            </a:extLst>
          </p:cNvPr>
          <p:cNvSpPr/>
          <p:nvPr/>
        </p:nvSpPr>
        <p:spPr>
          <a:xfrm>
            <a:off x="308434" y="5023406"/>
            <a:ext cx="15055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Stéphane Aver, président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96B58B-3871-2049-A784-C1A07B6903B7}"/>
              </a:ext>
            </a:extLst>
          </p:cNvPr>
          <p:cNvSpPr/>
          <p:nvPr/>
        </p:nvSpPr>
        <p:spPr>
          <a:xfrm>
            <a:off x="1428563" y="6407052"/>
            <a:ext cx="18389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Gilles Berhault, délégué général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CF6EB412-27C5-A44F-84FB-341E5963298E}"/>
              </a:ext>
            </a:extLst>
          </p:cNvPr>
          <p:cNvSpPr txBox="1">
            <a:spLocks/>
          </p:cNvSpPr>
          <p:nvPr/>
        </p:nvSpPr>
        <p:spPr>
          <a:xfrm>
            <a:off x="2929348" y="1456917"/>
            <a:ext cx="3791107" cy="3455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494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8986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fr-FR" sz="2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proposer des solutions nouvelles</a:t>
            </a:r>
          </a:p>
          <a:p>
            <a:pPr>
              <a:spcBef>
                <a:spcPts val="0"/>
              </a:spcBef>
            </a:pPr>
            <a:endParaRPr lang="fr-FR" sz="2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partager des démarches innovantes </a:t>
            </a:r>
          </a:p>
          <a:p>
            <a:pPr>
              <a:spcBef>
                <a:spcPts val="0"/>
              </a:spcBef>
            </a:pPr>
            <a:endParaRPr lang="fr-FR" sz="20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agir, tout en s’enrichissant constamment de nouveaux acteurs dans son écosystème.</a:t>
            </a:r>
          </a:p>
          <a:p>
            <a:pPr>
              <a:spcBef>
                <a:spcPts val="0"/>
              </a:spcBef>
            </a:pPr>
            <a:endParaRPr lang="fr-FR" sz="2000" dirty="0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7BC5E5FC-CC9C-FA42-BFC5-1C88EE1C071E}"/>
              </a:ext>
            </a:extLst>
          </p:cNvPr>
          <p:cNvSpPr txBox="1">
            <a:spLocks/>
          </p:cNvSpPr>
          <p:nvPr/>
        </p:nvSpPr>
        <p:spPr>
          <a:xfrm>
            <a:off x="203659" y="382775"/>
            <a:ext cx="9235616" cy="936235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IN" b="1" dirty="0" err="1">
                <a:solidFill>
                  <a:srgbClr val="4F81BD"/>
                </a:solidFill>
                <a:latin typeface="Source Sans Pro" pitchFamily="34" charset="0"/>
                <a:ea typeface="Source Sans Pro" pitchFamily="34" charset="0"/>
              </a:rPr>
              <a:t>Agir</a:t>
            </a:r>
            <a:r>
              <a:rPr lang="en-IN" b="1" dirty="0">
                <a:solidFill>
                  <a:srgbClr val="4F81BD"/>
                </a:solidFill>
                <a:latin typeface="Source Sans Pro" pitchFamily="34" charset="0"/>
                <a:ea typeface="Source Sans Pro" pitchFamily="34" charset="0"/>
              </a:rPr>
              <a:t> pour le </a:t>
            </a:r>
            <a:r>
              <a:rPr lang="en-IN" b="1" dirty="0" err="1">
                <a:solidFill>
                  <a:srgbClr val="4F81BD"/>
                </a:solidFill>
                <a:latin typeface="Source Sans Pro" pitchFamily="34" charset="0"/>
                <a:ea typeface="Source Sans Pro" pitchFamily="34" charset="0"/>
              </a:rPr>
              <a:t>changement</a:t>
            </a:r>
            <a:r>
              <a:rPr lang="en-IN" b="1" dirty="0">
                <a:solidFill>
                  <a:srgbClr val="4F81BD"/>
                </a:solidFill>
                <a:latin typeface="Source Sans Pro" pitchFamily="34" charset="0"/>
                <a:ea typeface="Source Sans Pro" pitchFamily="34" charset="0"/>
              </a:rPr>
              <a:t> </a:t>
            </a:r>
            <a:r>
              <a:rPr lang="en-IN" b="1" dirty="0" err="1">
                <a:solidFill>
                  <a:srgbClr val="4F81BD"/>
                </a:solidFill>
                <a:latin typeface="Source Sans Pro" pitchFamily="34" charset="0"/>
                <a:ea typeface="Source Sans Pro" pitchFamily="34" charset="0"/>
              </a:rPr>
              <a:t>d’échelle</a:t>
            </a:r>
            <a:r>
              <a:rPr lang="en-IN" b="1" dirty="0">
                <a:solidFill>
                  <a:srgbClr val="4F81BD"/>
                </a:solidFill>
                <a:latin typeface="Source Sans Pro" pitchFamily="34" charset="0"/>
                <a:ea typeface="Source Sans Pro" pitchFamily="34" charset="0"/>
              </a:rPr>
              <a:t> inclusive :</a:t>
            </a:r>
            <a:endParaRPr lang="en-IN" sz="2400" b="1" dirty="0">
              <a:solidFill>
                <a:srgbClr val="FF0000"/>
              </a:solidFill>
              <a:latin typeface="Source Sans Pro" pitchFamily="34" charset="0"/>
              <a:ea typeface="Source Sans Pro" pitchFamily="34" charset="0"/>
            </a:endParaRPr>
          </a:p>
          <a:p>
            <a:r>
              <a:rPr lang="en-IN" sz="2400" b="1" dirty="0">
                <a:solidFill>
                  <a:srgbClr val="EB535D"/>
                </a:solidFill>
                <a:latin typeface="Source Sans Pro" pitchFamily="34" charset="0"/>
                <a:ea typeface="Source Sans Pro" pitchFamily="34" charset="0"/>
              </a:rPr>
              <a:t> </a:t>
            </a:r>
          </a:p>
          <a:p>
            <a:endParaRPr lang="en-IN" b="1" dirty="0">
              <a:solidFill>
                <a:srgbClr val="387EA3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A93351-2285-4F5D-9B09-67AC0159C7E6}"/>
              </a:ext>
            </a:extLst>
          </p:cNvPr>
          <p:cNvSpPr/>
          <p:nvPr/>
        </p:nvSpPr>
        <p:spPr>
          <a:xfrm>
            <a:off x="203659" y="914627"/>
            <a:ext cx="8414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400" b="1" dirty="0" err="1">
                <a:solidFill>
                  <a:srgbClr val="FF0000"/>
                </a:solidFill>
                <a:latin typeface="Source Sans Pro" pitchFamily="34" charset="0"/>
                <a:ea typeface="Source Sans Pro" pitchFamily="34" charset="0"/>
              </a:rPr>
              <a:t>partager</a:t>
            </a:r>
            <a:r>
              <a:rPr lang="en-IN" sz="2400" b="1" dirty="0">
                <a:solidFill>
                  <a:srgbClr val="FF0000"/>
                </a:solidFill>
                <a:latin typeface="Source Sans Pro" pitchFamily="34" charset="0"/>
                <a:ea typeface="Source Sans Pro" pitchFamily="34" charset="0"/>
              </a:rPr>
              <a:t>, </a:t>
            </a:r>
            <a:r>
              <a:rPr lang="fr-FR" sz="2400" b="1" dirty="0">
                <a:solidFill>
                  <a:srgbClr val="FF0000"/>
                </a:solidFill>
                <a:latin typeface="Source Sans Pro" pitchFamily="34" charset="0"/>
                <a:ea typeface="Source Sans Pro" pitchFamily="34" charset="0"/>
              </a:rPr>
              <a:t>communiquer, mobiliser, influencer, inventer, créer</a:t>
            </a:r>
            <a:endParaRPr lang="en-IN" sz="2400" b="1" dirty="0">
              <a:solidFill>
                <a:srgbClr val="EB535D"/>
              </a:solidFill>
              <a:latin typeface="Source Sans Pro" pitchFamily="34" charset="0"/>
              <a:ea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9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7E58F636-DB06-4362-B819-0C176D1AC0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10"/>
          <a:stretch/>
        </p:blipFill>
        <p:spPr>
          <a:xfrm>
            <a:off x="10294219" y="4015811"/>
            <a:ext cx="1236454" cy="2543805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21EEB329-E22F-456B-ACA0-821847C93D7D}"/>
              </a:ext>
            </a:extLst>
          </p:cNvPr>
          <p:cNvSpPr txBox="1">
            <a:spLocks/>
          </p:cNvSpPr>
          <p:nvPr/>
        </p:nvSpPr>
        <p:spPr>
          <a:xfrm>
            <a:off x="494995" y="411640"/>
            <a:ext cx="6550698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err="1">
                <a:solidFill>
                  <a:schemeClr val="accent1"/>
                </a:solidFill>
                <a:latin typeface="Source Sans Pro" pitchFamily="34" charset="0"/>
                <a:ea typeface="Source Sans Pro" pitchFamily="34" charset="0"/>
              </a:rPr>
              <a:t>Rassembler</a:t>
            </a:r>
            <a:r>
              <a:rPr lang="en-IN" b="1" dirty="0">
                <a:solidFill>
                  <a:schemeClr val="accent1"/>
                </a:solidFill>
                <a:latin typeface="Source Sans Pro" pitchFamily="34" charset="0"/>
                <a:ea typeface="Source Sans Pro" pitchFamily="34" charset="0"/>
              </a:rPr>
              <a:t> des </a:t>
            </a:r>
            <a:r>
              <a:rPr lang="en-IN" b="1" dirty="0" err="1">
                <a:solidFill>
                  <a:schemeClr val="accent1"/>
                </a:solidFill>
                <a:latin typeface="Source Sans Pro" pitchFamily="34" charset="0"/>
                <a:ea typeface="Source Sans Pro" pitchFamily="34" charset="0"/>
              </a:rPr>
              <a:t>personnalités</a:t>
            </a:r>
            <a:endParaRPr lang="en-IN" b="1" dirty="0">
              <a:solidFill>
                <a:schemeClr val="accent1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672E9F-4070-4214-B818-169F53EEC8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348" y="6255771"/>
            <a:ext cx="563236" cy="602229"/>
          </a:xfrm>
          <a:prstGeom prst="rect">
            <a:avLst/>
          </a:prstGeom>
        </p:spPr>
      </p:pic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1BA82582-BDCF-46B8-829B-D85210074FFC}"/>
              </a:ext>
            </a:extLst>
          </p:cNvPr>
          <p:cNvSpPr txBox="1">
            <a:spLocks/>
          </p:cNvSpPr>
          <p:nvPr/>
        </p:nvSpPr>
        <p:spPr>
          <a:xfrm>
            <a:off x="10920656" y="6363255"/>
            <a:ext cx="563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EC989-8E1A-4D7F-A2B2-67408A74DDC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D58B78F-D9A8-494A-A1F0-E706099FF5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95" y="1571108"/>
            <a:ext cx="7977967" cy="499332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AD89BF-D5A4-465C-BECA-2AF110CE55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7"/>
          <a:stretch/>
        </p:blipFill>
        <p:spPr>
          <a:xfrm>
            <a:off x="4576811" y="1571108"/>
            <a:ext cx="4603533" cy="243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BE67B9D-DF04-4D6A-857D-BCBD141357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46"/>
          <a:stretch/>
        </p:blipFill>
        <p:spPr>
          <a:xfrm>
            <a:off x="7259353" y="1585546"/>
            <a:ext cx="2293721" cy="2433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C2F7A67-0C08-477C-AD9D-7C8027E4DE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248"/>
          <a:stretch/>
        </p:blipFill>
        <p:spPr>
          <a:xfrm>
            <a:off x="9553074" y="1564157"/>
            <a:ext cx="1930818" cy="246211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9AC88EE-2F94-4979-B2FA-4E75F5B6FC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01" t="1828" r="52789"/>
          <a:stretch/>
        </p:blipFill>
        <p:spPr>
          <a:xfrm>
            <a:off x="8472962" y="4025498"/>
            <a:ext cx="1774476" cy="25389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7D542F3-AA49-4BF4-980F-F5F31DAA906A}"/>
              </a:ext>
            </a:extLst>
          </p:cNvPr>
          <p:cNvSpPr/>
          <p:nvPr/>
        </p:nvSpPr>
        <p:spPr>
          <a:xfrm>
            <a:off x="518299" y="907364"/>
            <a:ext cx="2872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400" b="1" dirty="0">
                <a:solidFill>
                  <a:srgbClr val="EB535D"/>
                </a:solidFill>
                <a:latin typeface="Source Sans Pro" pitchFamily="34" charset="0"/>
                <a:ea typeface="Source Sans Pro" pitchFamily="34" charset="0"/>
              </a:rPr>
              <a:t>et experts </a:t>
            </a:r>
            <a:r>
              <a:rPr lang="en-IN" sz="2400" b="1" dirty="0" err="1">
                <a:solidFill>
                  <a:srgbClr val="EB535D"/>
                </a:solidFill>
                <a:latin typeface="Source Sans Pro" pitchFamily="34" charset="0"/>
                <a:ea typeface="Source Sans Pro" pitchFamily="34" charset="0"/>
              </a:rPr>
              <a:t>reconnus</a:t>
            </a:r>
            <a:endParaRPr lang="en-IN" sz="2400" b="1" dirty="0">
              <a:solidFill>
                <a:srgbClr val="EB535D"/>
              </a:solidFill>
              <a:latin typeface="Source Sans Pro" pitchFamily="34" charset="0"/>
              <a:ea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6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/>
        </p:nvSpPr>
        <p:spPr>
          <a:xfrm>
            <a:off x="494996" y="3220943"/>
            <a:ext cx="3217552" cy="83856"/>
          </a:xfrm>
          <a:prstGeom prst="rect">
            <a:avLst/>
          </a:prstGeom>
          <a:solidFill>
            <a:srgbClr val="65A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6" tIns="44827" rIns="89096" bIns="44827" rtlCol="0" anchor="ctr"/>
          <a:lstStyle/>
          <a:p>
            <a:pPr algn="ctr" defTabSz="1188188"/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995" y="3352564"/>
            <a:ext cx="3217552" cy="459861"/>
          </a:xfrm>
          <a:prstGeom prst="rect">
            <a:avLst/>
          </a:prstGeom>
          <a:noFill/>
        </p:spPr>
        <p:txBody>
          <a:bodyPr wrap="square" lIns="89096" tIns="44827" rIns="89096" bIns="44827" rtlCol="0">
            <a:spAutoFit/>
          </a:bodyPr>
          <a:lstStyle/>
          <a:p>
            <a:pPr defTabSz="1188188"/>
            <a:r>
              <a:rPr lang="en-IN" sz="1200" b="1" dirty="0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Lab </a:t>
            </a:r>
            <a:r>
              <a:rPr lang="en-IN" sz="1200" b="1" dirty="0" err="1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Indicateur</a:t>
            </a:r>
            <a:r>
              <a:rPr lang="en-IN" sz="1200" b="1" dirty="0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 des transitions et </a:t>
            </a:r>
            <a:r>
              <a:rPr lang="en-IN" sz="1200" b="1" dirty="0" err="1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leur</a:t>
            </a:r>
            <a:r>
              <a:rPr lang="en-IN" sz="1200" b="1" dirty="0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 communication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65EFB92-E610-46F8-A27B-D75328E293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348" y="6255771"/>
            <a:ext cx="563236" cy="602229"/>
          </a:xfrm>
          <a:prstGeom prst="rect">
            <a:avLst/>
          </a:prstGeom>
        </p:spPr>
      </p:pic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D2C70A95-664A-40D0-9997-30009DBB53C9}"/>
              </a:ext>
            </a:extLst>
          </p:cNvPr>
          <p:cNvSpPr txBox="1">
            <a:spLocks/>
          </p:cNvSpPr>
          <p:nvPr/>
        </p:nvSpPr>
        <p:spPr>
          <a:xfrm>
            <a:off x="10920656" y="6363255"/>
            <a:ext cx="563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EC989-8E1A-4D7F-A2B2-67408A74DDC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42311C-A700-49F0-825B-5ED4BC8AD8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45" b="24256"/>
          <a:stretch/>
        </p:blipFill>
        <p:spPr>
          <a:xfrm>
            <a:off x="494995" y="1833414"/>
            <a:ext cx="3217552" cy="1389943"/>
          </a:xfrm>
          <a:prstGeom prst="rect">
            <a:avLst/>
          </a:prstGeom>
        </p:spPr>
      </p:pic>
      <p:sp>
        <p:nvSpPr>
          <p:cNvPr id="21" name="TextBox 17">
            <a:extLst>
              <a:ext uri="{FF2B5EF4-FFF2-40B4-BE49-F238E27FC236}">
                <a16:creationId xmlns:a16="http://schemas.microsoft.com/office/drawing/2014/main" id="{03C22622-C3C0-46A7-A2BE-A3AD70926C56}"/>
              </a:ext>
            </a:extLst>
          </p:cNvPr>
          <p:cNvSpPr txBox="1"/>
          <p:nvPr/>
        </p:nvSpPr>
        <p:spPr>
          <a:xfrm>
            <a:off x="4047063" y="3352564"/>
            <a:ext cx="3092117" cy="275195"/>
          </a:xfrm>
          <a:prstGeom prst="rect">
            <a:avLst/>
          </a:prstGeom>
          <a:noFill/>
        </p:spPr>
        <p:txBody>
          <a:bodyPr wrap="square" lIns="89096" tIns="44827" rIns="89096" bIns="44827" rtlCol="0">
            <a:spAutoFit/>
          </a:bodyPr>
          <a:lstStyle/>
          <a:p>
            <a:pPr defTabSz="1188188"/>
            <a:r>
              <a:rPr lang="en-IN" sz="1200" b="1" dirty="0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Lab </a:t>
            </a:r>
            <a:r>
              <a:rPr lang="en-IN" sz="1200" b="1" dirty="0" err="1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Métamorphose</a:t>
            </a:r>
            <a:r>
              <a:rPr lang="en-IN" sz="1200" b="1" dirty="0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1200" b="1" dirty="0" err="1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numérique</a:t>
            </a:r>
            <a:endParaRPr lang="en-IN" sz="1200" b="1" dirty="0">
              <a:solidFill>
                <a:srgbClr val="016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53AAE976-3CF6-45F5-9D53-52B73DCAF0CD}"/>
              </a:ext>
            </a:extLst>
          </p:cNvPr>
          <p:cNvSpPr txBox="1"/>
          <p:nvPr/>
        </p:nvSpPr>
        <p:spPr>
          <a:xfrm>
            <a:off x="7582305" y="3354836"/>
            <a:ext cx="3257121" cy="459861"/>
          </a:xfrm>
          <a:prstGeom prst="rect">
            <a:avLst/>
          </a:prstGeom>
          <a:noFill/>
        </p:spPr>
        <p:txBody>
          <a:bodyPr wrap="square" lIns="89096" tIns="44827" rIns="89096" bIns="44827" rtlCol="0">
            <a:spAutoFit/>
          </a:bodyPr>
          <a:lstStyle/>
          <a:p>
            <a:pPr defTabSz="1188188"/>
            <a:r>
              <a:rPr lang="en-IN" sz="1200" b="1" dirty="0" err="1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Mobilités</a:t>
            </a:r>
            <a:r>
              <a:rPr lang="en-IN" sz="1200" b="1" dirty="0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IN" sz="1200" b="1" dirty="0" err="1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immobilités</a:t>
            </a:r>
            <a:r>
              <a:rPr lang="en-IN" sz="1200" b="1" dirty="0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 un nouveau design territorial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E48F82-54D6-4801-B10E-DEBD9C49AEF3}"/>
              </a:ext>
            </a:extLst>
          </p:cNvPr>
          <p:cNvSpPr/>
          <p:nvPr/>
        </p:nvSpPr>
        <p:spPr>
          <a:xfrm>
            <a:off x="517740" y="5590848"/>
            <a:ext cx="3217552" cy="83856"/>
          </a:xfrm>
          <a:prstGeom prst="rect">
            <a:avLst/>
          </a:prstGeom>
          <a:solidFill>
            <a:srgbClr val="65A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6" tIns="44827" rIns="89096" bIns="44827" rtlCol="0" anchor="ctr"/>
          <a:lstStyle/>
          <a:p>
            <a:pPr algn="ctr" defTabSz="1188188"/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29" name="TextBox 17">
            <a:extLst>
              <a:ext uri="{FF2B5EF4-FFF2-40B4-BE49-F238E27FC236}">
                <a16:creationId xmlns:a16="http://schemas.microsoft.com/office/drawing/2014/main" id="{F7B925B8-8463-4E71-8E58-6ED2553C06C1}"/>
              </a:ext>
            </a:extLst>
          </p:cNvPr>
          <p:cNvSpPr txBox="1"/>
          <p:nvPr/>
        </p:nvSpPr>
        <p:spPr>
          <a:xfrm>
            <a:off x="426734" y="5703076"/>
            <a:ext cx="3217552" cy="275195"/>
          </a:xfrm>
          <a:prstGeom prst="rect">
            <a:avLst/>
          </a:prstGeom>
          <a:noFill/>
        </p:spPr>
        <p:txBody>
          <a:bodyPr wrap="square" lIns="89096" tIns="44827" rIns="89096" bIns="44827" rtlCol="0">
            <a:spAutoFit/>
          </a:bodyPr>
          <a:lstStyle/>
          <a:p>
            <a:pPr defTabSz="1188188"/>
            <a:r>
              <a:rPr lang="en-IN" sz="1200" b="1" dirty="0" err="1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Génération</a:t>
            </a:r>
            <a:r>
              <a:rPr lang="en-IN" sz="1200" b="1" dirty="0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 gaming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28FCB259-E3AB-46C8-8360-86072C20BA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45" b="24256"/>
          <a:stretch/>
        </p:blipFill>
        <p:spPr>
          <a:xfrm>
            <a:off x="517739" y="4203319"/>
            <a:ext cx="3217552" cy="1389943"/>
          </a:xfrm>
          <a:prstGeom prst="rect">
            <a:avLst/>
          </a:prstGeom>
        </p:spPr>
      </p:pic>
      <p:sp>
        <p:nvSpPr>
          <p:cNvPr id="32" name="TextBox 17">
            <a:extLst>
              <a:ext uri="{FF2B5EF4-FFF2-40B4-BE49-F238E27FC236}">
                <a16:creationId xmlns:a16="http://schemas.microsoft.com/office/drawing/2014/main" id="{448F44D0-69A2-41F8-A2DD-DFAA5376C656}"/>
              </a:ext>
            </a:extLst>
          </p:cNvPr>
          <p:cNvSpPr txBox="1"/>
          <p:nvPr/>
        </p:nvSpPr>
        <p:spPr>
          <a:xfrm>
            <a:off x="3964561" y="5723548"/>
            <a:ext cx="3257120" cy="275195"/>
          </a:xfrm>
          <a:prstGeom prst="rect">
            <a:avLst/>
          </a:prstGeom>
          <a:noFill/>
        </p:spPr>
        <p:txBody>
          <a:bodyPr wrap="square" lIns="89096" tIns="44827" rIns="89096" bIns="44827" rtlCol="0">
            <a:spAutoFit/>
          </a:bodyPr>
          <a:lstStyle/>
          <a:p>
            <a:pPr defTabSz="1188188"/>
            <a:r>
              <a:rPr lang="en-IN" sz="1200" b="1" dirty="0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Care et </a:t>
            </a:r>
            <a:r>
              <a:rPr lang="en-IN" sz="1200" b="1" dirty="0" err="1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considération</a:t>
            </a:r>
            <a:endParaRPr lang="en-IN" sz="1200" b="1" dirty="0">
              <a:solidFill>
                <a:srgbClr val="016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EF9C87D-038B-493B-97C4-8543FA1477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945" b="24256"/>
          <a:stretch/>
        </p:blipFill>
        <p:spPr>
          <a:xfrm>
            <a:off x="4069807" y="4203319"/>
            <a:ext cx="3217552" cy="1389943"/>
          </a:xfrm>
          <a:prstGeom prst="rect">
            <a:avLst/>
          </a:prstGeom>
        </p:spPr>
      </p:pic>
      <p:sp>
        <p:nvSpPr>
          <p:cNvPr id="36" name="TextBox 17">
            <a:extLst>
              <a:ext uri="{FF2B5EF4-FFF2-40B4-BE49-F238E27FC236}">
                <a16:creationId xmlns:a16="http://schemas.microsoft.com/office/drawing/2014/main" id="{A37AF375-4C17-4AC1-B466-C979456535A9}"/>
              </a:ext>
            </a:extLst>
          </p:cNvPr>
          <p:cNvSpPr txBox="1"/>
          <p:nvPr/>
        </p:nvSpPr>
        <p:spPr>
          <a:xfrm>
            <a:off x="7541956" y="5722469"/>
            <a:ext cx="3092117" cy="275195"/>
          </a:xfrm>
          <a:prstGeom prst="rect">
            <a:avLst/>
          </a:prstGeom>
          <a:noFill/>
        </p:spPr>
        <p:txBody>
          <a:bodyPr wrap="square" lIns="89096" tIns="44827" rIns="89096" bIns="44827" rtlCol="0">
            <a:spAutoFit/>
          </a:bodyPr>
          <a:lstStyle/>
          <a:p>
            <a:pPr defTabSz="1188188"/>
            <a:r>
              <a:rPr lang="en-IN" sz="1200" b="1" dirty="0" err="1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Précarité</a:t>
            </a:r>
            <a:r>
              <a:rPr lang="en-IN" sz="1200" b="1" dirty="0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1200" b="1" dirty="0" err="1">
                <a:solidFill>
                  <a:srgbClr val="0163FF"/>
                </a:solidFill>
                <a:latin typeface="Arial" pitchFamily="34" charset="0"/>
                <a:cs typeface="Arial" pitchFamily="34" charset="0"/>
              </a:rPr>
              <a:t>énergétique</a:t>
            </a:r>
            <a:endParaRPr lang="en-IN" sz="1200" b="1" dirty="0">
              <a:solidFill>
                <a:srgbClr val="0163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9DF3EF0-FBF5-4CC9-95D8-F5716BB86B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91" b="28745"/>
          <a:stretch/>
        </p:blipFill>
        <p:spPr>
          <a:xfrm>
            <a:off x="4069807" y="1853544"/>
            <a:ext cx="3257121" cy="138994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CC2F59C-7AD2-4C52-BEE8-61470E8C512E}"/>
              </a:ext>
            </a:extLst>
          </p:cNvPr>
          <p:cNvSpPr/>
          <p:nvPr/>
        </p:nvSpPr>
        <p:spPr>
          <a:xfrm>
            <a:off x="4069806" y="3237068"/>
            <a:ext cx="3257121" cy="83857"/>
          </a:xfrm>
          <a:prstGeom prst="rect">
            <a:avLst/>
          </a:prstGeom>
          <a:solidFill>
            <a:srgbClr val="65A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6" tIns="44827" rIns="89096" bIns="44827" rtlCol="0" anchor="ctr"/>
          <a:lstStyle/>
          <a:p>
            <a:pPr algn="ctr" defTabSz="1188188"/>
            <a:endParaRPr lang="en-IN" sz="2400">
              <a:solidFill>
                <a:prstClr val="white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942139-3BEC-4642-B13E-A2A2F22FD7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687" b="10191"/>
          <a:stretch/>
        </p:blipFill>
        <p:spPr>
          <a:xfrm>
            <a:off x="7621873" y="1878608"/>
            <a:ext cx="3257121" cy="144936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05E4479-9D19-4DF3-855C-B1D0E6DE8712}"/>
              </a:ext>
            </a:extLst>
          </p:cNvPr>
          <p:cNvSpPr/>
          <p:nvPr/>
        </p:nvSpPr>
        <p:spPr>
          <a:xfrm>
            <a:off x="7621873" y="3248581"/>
            <a:ext cx="3257121" cy="83857"/>
          </a:xfrm>
          <a:prstGeom prst="rect">
            <a:avLst/>
          </a:prstGeom>
          <a:solidFill>
            <a:srgbClr val="65A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6" tIns="44827" rIns="89096" bIns="44827" rtlCol="0" anchor="ctr"/>
          <a:lstStyle/>
          <a:p>
            <a:pPr algn="ctr" defTabSz="1188188"/>
            <a:endParaRPr lang="en-IN" sz="2400">
              <a:solidFill>
                <a:prstClr val="white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2DDBC41-3460-4A57-B370-B9C82F7279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285" b="24959"/>
          <a:stretch/>
        </p:blipFill>
        <p:spPr>
          <a:xfrm>
            <a:off x="517739" y="4175369"/>
            <a:ext cx="3217552" cy="141789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99FC7458-9DAA-4B9D-8DF7-9E1C3E840AFE}"/>
              </a:ext>
            </a:extLst>
          </p:cNvPr>
          <p:cNvSpPr/>
          <p:nvPr/>
        </p:nvSpPr>
        <p:spPr>
          <a:xfrm>
            <a:off x="4069806" y="5565045"/>
            <a:ext cx="3217552" cy="121028"/>
          </a:xfrm>
          <a:prstGeom prst="rect">
            <a:avLst/>
          </a:prstGeom>
          <a:solidFill>
            <a:srgbClr val="65A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6" tIns="44827" rIns="89096" bIns="44827" rtlCol="0" anchor="ctr"/>
          <a:lstStyle/>
          <a:p>
            <a:pPr algn="ctr" defTabSz="1188188"/>
            <a:endParaRPr lang="en-IN" sz="2400">
              <a:solidFill>
                <a:prstClr val="white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561FC02-C748-411F-9257-F65AF5600BB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46" b="35062"/>
          <a:stretch/>
        </p:blipFill>
        <p:spPr>
          <a:xfrm>
            <a:off x="4069806" y="4203319"/>
            <a:ext cx="3217552" cy="13899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FC10812-635A-4302-970C-8C90AD0826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16" b="36542"/>
          <a:stretch/>
        </p:blipFill>
        <p:spPr>
          <a:xfrm>
            <a:off x="7590014" y="4175369"/>
            <a:ext cx="3257122" cy="141789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2D7EB59-63AA-46B6-A003-0914052CD343}"/>
              </a:ext>
            </a:extLst>
          </p:cNvPr>
          <p:cNvSpPr/>
          <p:nvPr/>
        </p:nvSpPr>
        <p:spPr>
          <a:xfrm>
            <a:off x="7582305" y="5582338"/>
            <a:ext cx="3296689" cy="83856"/>
          </a:xfrm>
          <a:prstGeom prst="rect">
            <a:avLst/>
          </a:prstGeom>
          <a:solidFill>
            <a:srgbClr val="65A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096" tIns="44827" rIns="89096" bIns="44827" rtlCol="0" anchor="ctr"/>
          <a:lstStyle/>
          <a:p>
            <a:pPr algn="ctr" defTabSz="1188188"/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5" name="Title 4">
            <a:extLst>
              <a:ext uri="{FF2B5EF4-FFF2-40B4-BE49-F238E27FC236}">
                <a16:creationId xmlns:a16="http://schemas.microsoft.com/office/drawing/2014/main" id="{4EBF44FE-844C-4938-B642-368FD18A5D42}"/>
              </a:ext>
            </a:extLst>
          </p:cNvPr>
          <p:cNvSpPr txBox="1">
            <a:spLocks/>
          </p:cNvSpPr>
          <p:nvPr/>
        </p:nvSpPr>
        <p:spPr>
          <a:xfrm>
            <a:off x="494995" y="383864"/>
            <a:ext cx="897771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err="1">
                <a:solidFill>
                  <a:schemeClr val="accent1"/>
                </a:solidFill>
                <a:latin typeface="Source Sans Pro" pitchFamily="34" charset="0"/>
                <a:ea typeface="Source Sans Pro" pitchFamily="34" charset="0"/>
              </a:rPr>
              <a:t>Relever</a:t>
            </a:r>
            <a:r>
              <a:rPr lang="en-IN" b="1" dirty="0">
                <a:solidFill>
                  <a:schemeClr val="accent1"/>
                </a:solidFill>
                <a:latin typeface="Source Sans Pro" pitchFamily="34" charset="0"/>
                <a:ea typeface="Source Sans Pro" pitchFamily="34" charset="0"/>
              </a:rPr>
              <a:t> les </a:t>
            </a:r>
            <a:r>
              <a:rPr lang="en-IN" b="1" dirty="0" err="1">
                <a:solidFill>
                  <a:schemeClr val="accent1"/>
                </a:solidFill>
                <a:latin typeface="Source Sans Pro" pitchFamily="34" charset="0"/>
                <a:ea typeface="Source Sans Pro" pitchFamily="34" charset="0"/>
              </a:rPr>
              <a:t>défis</a:t>
            </a:r>
            <a:r>
              <a:rPr lang="en-IN" b="1" dirty="0">
                <a:solidFill>
                  <a:schemeClr val="accent1"/>
                </a:solidFill>
                <a:latin typeface="Source Sans Pro" pitchFamily="34" charset="0"/>
                <a:ea typeface="Source Sans Pro" pitchFamily="34" charset="0"/>
              </a:rPr>
              <a:t> d’un monde </a:t>
            </a:r>
            <a:r>
              <a:rPr lang="en-IN" b="1" dirty="0" err="1">
                <a:solidFill>
                  <a:schemeClr val="accent1"/>
                </a:solidFill>
                <a:latin typeface="Source Sans Pro" pitchFamily="34" charset="0"/>
                <a:ea typeface="Source Sans Pro" pitchFamily="34" charset="0"/>
              </a:rPr>
              <a:t>en</a:t>
            </a:r>
            <a:r>
              <a:rPr lang="en-IN" b="1" dirty="0">
                <a:solidFill>
                  <a:schemeClr val="accent1"/>
                </a:solidFill>
                <a:latin typeface="Source Sans Pro" pitchFamily="34" charset="0"/>
                <a:ea typeface="Source Sans Pro" pitchFamily="34" charset="0"/>
              </a:rPr>
              <a:t> mutation</a:t>
            </a:r>
          </a:p>
          <a:p>
            <a:r>
              <a:rPr lang="fr-FR" sz="2400" b="1" dirty="0">
                <a:solidFill>
                  <a:srgbClr val="EB535D"/>
                </a:solidFill>
                <a:latin typeface="Source Sans Pro" pitchFamily="34" charset="0"/>
                <a:ea typeface="Source Sans Pro" pitchFamily="34" charset="0"/>
              </a:rPr>
              <a:t>6 labs au </a:t>
            </a:r>
            <a:r>
              <a:rPr lang="fr-FR" sz="2400" b="1" dirty="0" err="1">
                <a:solidFill>
                  <a:srgbClr val="EB535D"/>
                </a:solidFill>
                <a:latin typeface="Source Sans Pro" pitchFamily="34" charset="0"/>
                <a:ea typeface="Source Sans Pro" pitchFamily="34" charset="0"/>
              </a:rPr>
              <a:t>coeur</a:t>
            </a:r>
            <a:r>
              <a:rPr lang="fr-FR" sz="2400" b="1" dirty="0">
                <a:solidFill>
                  <a:srgbClr val="EB535D"/>
                </a:solidFill>
                <a:latin typeface="Source Sans Pro" pitchFamily="34" charset="0"/>
                <a:ea typeface="Source Sans Pro" pitchFamily="34" charset="0"/>
              </a:rPr>
              <a:t> des enjeux sociaux </a:t>
            </a:r>
          </a:p>
        </p:txBody>
      </p:sp>
    </p:spTree>
    <p:extLst>
      <p:ext uri="{BB962C8B-B14F-4D97-AF65-F5344CB8AC3E}">
        <p14:creationId xmlns:p14="http://schemas.microsoft.com/office/powerpoint/2010/main" val="38764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0031104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82936" y="2497797"/>
            <a:ext cx="3521123" cy="353477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58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70 clubs</a:t>
            </a:r>
          </a:p>
          <a:p>
            <a:pPr marL="1158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6</a:t>
            </a:r>
            <a:r>
              <a:rPr kumimoji="0" lang="en-US" sz="2800" b="1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000</a:t>
            </a:r>
            <a:r>
              <a:rPr kumimoji="0" lang="en-US" sz="2800" b="1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1" i="0" u="none" strike="noStrike" kern="1200" cap="none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entreprises</a:t>
            </a:r>
            <a:endParaRPr kumimoji="0" lang="en-US" sz="2800" b="1" i="0" u="none" strike="noStrike" kern="1200" cap="none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1158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prstClr val="white"/>
                </a:solidFill>
                <a:latin typeface="Calibri" panose="020F0502020204030204"/>
              </a:rPr>
              <a:t>400</a:t>
            </a: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b="1" baseline="0" dirty="0">
                <a:solidFill>
                  <a:prstClr val="white"/>
                </a:solidFill>
                <a:latin typeface="Calibri" panose="020F0502020204030204"/>
              </a:rPr>
              <a:t>000</a:t>
            </a:r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libri" panose="020F0502020204030204"/>
              </a:rPr>
              <a:t>bénéficiaires</a:t>
            </a:r>
            <a:endParaRPr kumimoji="0" lang="en-US" sz="28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11588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E01A395D-2676-47B5-AC0F-58FC7F798D9C}"/>
              </a:ext>
            </a:extLst>
          </p:cNvPr>
          <p:cNvSpPr txBox="1">
            <a:spLocks/>
          </p:cNvSpPr>
          <p:nvPr/>
        </p:nvSpPr>
        <p:spPr>
          <a:xfrm>
            <a:off x="494995" y="531692"/>
            <a:ext cx="7627239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rgbClr val="4F81BD"/>
                </a:solidFill>
                <a:latin typeface="Source Sans Pro" pitchFamily="34" charset="0"/>
                <a:ea typeface="Source Sans Pro" pitchFamily="34" charset="0"/>
              </a:rPr>
              <a:t>Une </a:t>
            </a:r>
            <a:r>
              <a:rPr lang="en-IN" b="1" dirty="0" err="1">
                <a:solidFill>
                  <a:srgbClr val="4F81BD"/>
                </a:solidFill>
                <a:latin typeface="Source Sans Pro" pitchFamily="34" charset="0"/>
                <a:ea typeface="Source Sans Pro" pitchFamily="34" charset="0"/>
              </a:rPr>
              <a:t>fondation</a:t>
            </a:r>
            <a:r>
              <a:rPr lang="en-IN" b="1" dirty="0">
                <a:solidFill>
                  <a:srgbClr val="4F81BD"/>
                </a:solidFill>
                <a:latin typeface="Source Sans Pro" pitchFamily="34" charset="0"/>
                <a:ea typeface="Source Sans Pro" pitchFamily="34" charset="0"/>
              </a:rPr>
              <a:t> sous </a:t>
            </a:r>
            <a:r>
              <a:rPr lang="en-IN" b="1" dirty="0" err="1">
                <a:solidFill>
                  <a:srgbClr val="4F81BD"/>
                </a:solidFill>
                <a:latin typeface="Source Sans Pro" pitchFamily="34" charset="0"/>
                <a:ea typeface="Source Sans Pro" pitchFamily="34" charset="0"/>
              </a:rPr>
              <a:t>l’égide</a:t>
            </a:r>
            <a:r>
              <a:rPr lang="en-IN" b="1" dirty="0">
                <a:solidFill>
                  <a:srgbClr val="4F81BD"/>
                </a:solidFill>
                <a:latin typeface="Source Sans Pro" pitchFamily="34" charset="0"/>
                <a:ea typeface="Source Sans Pro" pitchFamily="34" charset="0"/>
              </a:rPr>
              <a:t> de FACE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C9CEFDD-FFD5-463B-B9D6-7395B02E94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348" y="6255771"/>
            <a:ext cx="563236" cy="602229"/>
          </a:xfrm>
          <a:prstGeom prst="rect">
            <a:avLst/>
          </a:prstGeom>
        </p:spPr>
      </p:pic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E5E7797C-716A-4307-B1E2-127B77235749}"/>
              </a:ext>
            </a:extLst>
          </p:cNvPr>
          <p:cNvSpPr txBox="1">
            <a:spLocks/>
          </p:cNvSpPr>
          <p:nvPr/>
        </p:nvSpPr>
        <p:spPr>
          <a:xfrm>
            <a:off x="10920656" y="6363255"/>
            <a:ext cx="563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EC989-8E1A-4D7F-A2B2-67408A74DDC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8D25514-A26C-48D3-A22A-B65E0CFA876F}"/>
              </a:ext>
            </a:extLst>
          </p:cNvPr>
          <p:cNvSpPr txBox="1">
            <a:spLocks/>
          </p:cNvSpPr>
          <p:nvPr/>
        </p:nvSpPr>
        <p:spPr>
          <a:xfrm>
            <a:off x="381442" y="2701047"/>
            <a:ext cx="5644609" cy="1839540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1218987" rtl="0" eaLnBrk="1" latinLnBrk="0" hangingPunct="1">
              <a:lnSpc>
                <a:spcPct val="12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09494" indent="0" algn="l" defTabSz="1218987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18986" indent="0" algn="l" defTabSz="1218987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35221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707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200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0693" indent="-304747" algn="l" defTabSz="121898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Créée en 1993 à l’initiative de 16 grands groupes français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Reconnue d’Utilité Publique et fondation </a:t>
            </a:r>
            <a:r>
              <a:rPr lang="fr-FR" dirty="0" err="1">
                <a:latin typeface="+mn-lt"/>
              </a:rPr>
              <a:t>abritante</a:t>
            </a:r>
            <a:r>
              <a:rPr lang="fr-FR" dirty="0">
                <a:latin typeface="+mn-lt"/>
              </a:rPr>
              <a:t> en 2013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Présidée depuis 2008 par Gérard </a:t>
            </a:r>
            <a:r>
              <a:rPr lang="fr-FR" dirty="0" err="1">
                <a:latin typeface="+mn-lt"/>
              </a:rPr>
              <a:t>Mestrallet</a:t>
            </a:r>
            <a:endParaRPr lang="fr-FR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Œuvre en faveur de l’engagement social et sociétal des entreprises pour lutter contre toutes les formes d’exclusion, de discriminations et de pauvreté, par une approche globale et innovante de RSE.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3CDCA0-FFDB-41A7-9D4C-7D300FE27D51}"/>
              </a:ext>
            </a:extLst>
          </p:cNvPr>
          <p:cNvSpPr/>
          <p:nvPr/>
        </p:nvSpPr>
        <p:spPr>
          <a:xfrm>
            <a:off x="6782936" y="2888557"/>
            <a:ext cx="3521122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lvl="0">
              <a:lnSpc>
                <a:spcPct val="150000"/>
              </a:lnSpc>
              <a:defRPr/>
            </a:pPr>
            <a:r>
              <a:rPr lang="en-US" dirty="0">
                <a:solidFill>
                  <a:prstClr val="white"/>
                </a:solidFill>
                <a:latin typeface="Calibri Light" panose="020F0302020204030204"/>
              </a:rPr>
              <a:t>FACE :</a:t>
            </a:r>
            <a:endParaRPr lang="en-US" spc="-15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69A70AF-AEDE-41B8-91E0-29163F778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23" y="1378419"/>
            <a:ext cx="846327" cy="7762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E440FDD-088C-4A94-976D-58BFA9AE9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1394244"/>
            <a:ext cx="1052513" cy="76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497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44E7194-CAEF-4CAE-ABE5-A6BDC9EFA4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166" y="1722980"/>
            <a:ext cx="4657378" cy="4357034"/>
          </a:xfr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A8DEF4B-F23C-472E-9078-EBFE4D4649F8}"/>
              </a:ext>
            </a:extLst>
          </p:cNvPr>
          <p:cNvSpPr/>
          <p:nvPr/>
        </p:nvSpPr>
        <p:spPr>
          <a:xfrm rot="19871875">
            <a:off x="7280668" y="2503595"/>
            <a:ext cx="1210855" cy="1043840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6A7F71C-479D-41BD-9C82-CB0737E85AEB}"/>
              </a:ext>
            </a:extLst>
          </p:cNvPr>
          <p:cNvSpPr/>
          <p:nvPr/>
        </p:nvSpPr>
        <p:spPr>
          <a:xfrm rot="1745224">
            <a:off x="8070786" y="3549994"/>
            <a:ext cx="520979" cy="449120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190500" dist="63500" dir="5400000" algn="t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61AA626D-5BDC-4600-A2E3-12F0C26354EE}"/>
              </a:ext>
            </a:extLst>
          </p:cNvPr>
          <p:cNvSpPr txBox="1">
            <a:spLocks/>
          </p:cNvSpPr>
          <p:nvPr/>
        </p:nvSpPr>
        <p:spPr>
          <a:xfrm>
            <a:off x="491781" y="597000"/>
            <a:ext cx="8176298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err="1">
                <a:solidFill>
                  <a:schemeClr val="accent1"/>
                </a:solidFill>
                <a:latin typeface="Source Sans Pro" pitchFamily="34" charset="0"/>
                <a:ea typeface="Source Sans Pro" pitchFamily="34" charset="0"/>
              </a:rPr>
              <a:t>Rejoignez</a:t>
            </a:r>
            <a:r>
              <a:rPr lang="en-IN" b="1" dirty="0">
                <a:solidFill>
                  <a:schemeClr val="accent1"/>
                </a:solidFill>
                <a:latin typeface="Source Sans Pro" pitchFamily="34" charset="0"/>
                <a:ea typeface="Source Sans Pro" pitchFamily="34" charset="0"/>
              </a:rPr>
              <a:t>-nous </a:t>
            </a:r>
          </a:p>
          <a:p>
            <a:r>
              <a:rPr lang="en-IN" sz="2400" b="1" dirty="0">
                <a:solidFill>
                  <a:srgbClr val="FF0000"/>
                </a:solidFill>
                <a:latin typeface="Source Sans Pro" pitchFamily="34" charset="0"/>
                <a:ea typeface="Source Sans Pro" pitchFamily="34" charset="0"/>
              </a:rPr>
              <a:t>pour </a:t>
            </a:r>
            <a:r>
              <a:rPr lang="en-IN" sz="2400" b="1" dirty="0" err="1">
                <a:solidFill>
                  <a:srgbClr val="FF0000"/>
                </a:solidFill>
                <a:latin typeface="Source Sans Pro" pitchFamily="34" charset="0"/>
                <a:ea typeface="Source Sans Pro" pitchFamily="34" charset="0"/>
              </a:rPr>
              <a:t>découvrir</a:t>
            </a:r>
            <a:r>
              <a:rPr lang="en-IN" sz="2400" b="1" dirty="0">
                <a:solidFill>
                  <a:srgbClr val="FF0000"/>
                </a:solidFill>
                <a:latin typeface="Source Sans Pro" pitchFamily="34" charset="0"/>
                <a:ea typeface="Source Sans Pro" pitchFamily="34" charset="0"/>
              </a:rPr>
              <a:t>, </a:t>
            </a:r>
            <a:r>
              <a:rPr lang="en-IN" sz="2400" b="1" dirty="0" err="1">
                <a:solidFill>
                  <a:srgbClr val="FF0000"/>
                </a:solidFill>
                <a:latin typeface="Source Sans Pro" pitchFamily="34" charset="0"/>
                <a:ea typeface="Source Sans Pro" pitchFamily="34" charset="0"/>
              </a:rPr>
              <a:t>réfléchir</a:t>
            </a:r>
            <a:r>
              <a:rPr lang="en-IN" sz="2400" b="1" dirty="0">
                <a:solidFill>
                  <a:srgbClr val="FF0000"/>
                </a:solidFill>
                <a:latin typeface="Source Sans Pro" pitchFamily="34" charset="0"/>
                <a:ea typeface="Source Sans Pro" pitchFamily="34" charset="0"/>
              </a:rPr>
              <a:t> et </a:t>
            </a:r>
            <a:r>
              <a:rPr lang="en-IN" sz="2400" b="1" dirty="0" err="1">
                <a:solidFill>
                  <a:srgbClr val="FF0000"/>
                </a:solidFill>
                <a:latin typeface="Source Sans Pro" pitchFamily="34" charset="0"/>
                <a:ea typeface="Source Sans Pro" pitchFamily="34" charset="0"/>
              </a:rPr>
              <a:t>agir</a:t>
            </a:r>
            <a:endParaRPr lang="en-IN" sz="2400" b="1" dirty="0">
              <a:solidFill>
                <a:srgbClr val="FF0000"/>
              </a:solidFill>
              <a:latin typeface="Source Sans Pro" pitchFamily="34" charset="0"/>
              <a:ea typeface="Source Sans Pro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1F7BA73-E69B-471D-89EE-3B54227A27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348" y="6255771"/>
            <a:ext cx="563236" cy="602229"/>
          </a:xfrm>
          <a:prstGeom prst="rect">
            <a:avLst/>
          </a:prstGeom>
        </p:spPr>
      </p:pic>
      <p:sp>
        <p:nvSpPr>
          <p:cNvPr id="18" name="Espace réservé du numéro de diapositive 4">
            <a:extLst>
              <a:ext uri="{FF2B5EF4-FFF2-40B4-BE49-F238E27FC236}">
                <a16:creationId xmlns:a16="http://schemas.microsoft.com/office/drawing/2014/main" id="{6D855244-F51C-4A5F-857B-9DD43C121A76}"/>
              </a:ext>
            </a:extLst>
          </p:cNvPr>
          <p:cNvSpPr txBox="1">
            <a:spLocks/>
          </p:cNvSpPr>
          <p:nvPr/>
        </p:nvSpPr>
        <p:spPr>
          <a:xfrm>
            <a:off x="10920656" y="6363255"/>
            <a:ext cx="563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EC989-8E1A-4D7F-A2B2-67408A74DDC6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209">
            <a:extLst>
              <a:ext uri="{FF2B5EF4-FFF2-40B4-BE49-F238E27FC236}">
                <a16:creationId xmlns:a16="http://schemas.microsoft.com/office/drawing/2014/main" id="{9103EC9E-6F92-4394-BE4B-9522302FAD94}"/>
              </a:ext>
            </a:extLst>
          </p:cNvPr>
          <p:cNvCxnSpPr>
            <a:cxnSpLocks/>
            <a:stCxn id="43" idx="0"/>
            <a:endCxn id="68" idx="4"/>
          </p:cNvCxnSpPr>
          <p:nvPr/>
        </p:nvCxnSpPr>
        <p:spPr>
          <a:xfrm flipH="1">
            <a:off x="733718" y="2197356"/>
            <a:ext cx="11254" cy="349485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1855751-549F-40DA-8063-F5415ADDC4CD}"/>
              </a:ext>
            </a:extLst>
          </p:cNvPr>
          <p:cNvSpPr/>
          <p:nvPr/>
        </p:nvSpPr>
        <p:spPr>
          <a:xfrm>
            <a:off x="1046748" y="2262035"/>
            <a:ext cx="5906599" cy="284152"/>
          </a:xfrm>
          <a:prstGeom prst="rect">
            <a:avLst/>
          </a:prstGeom>
        </p:spPr>
        <p:txBody>
          <a:bodyPr wrap="square" lIns="67703" tIns="34022" rIns="67703" bIns="34022">
            <a:spAutoFit/>
          </a:bodyPr>
          <a:lstStyle/>
          <a:p>
            <a:pPr defTabSz="902357"/>
            <a:r>
              <a:rPr lang="fr-FR" sz="1400" kern="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Enrichissez votre vision</a:t>
            </a:r>
            <a:endParaRPr lang="en-IN" sz="1400" dirty="0">
              <a:solidFill>
                <a:srgbClr val="7F7F7F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455B885-7C94-452F-9DD1-B4D505F10F8B}"/>
              </a:ext>
            </a:extLst>
          </p:cNvPr>
          <p:cNvSpPr/>
          <p:nvPr/>
        </p:nvSpPr>
        <p:spPr>
          <a:xfrm>
            <a:off x="1040944" y="2862272"/>
            <a:ext cx="5906599" cy="284152"/>
          </a:xfrm>
          <a:prstGeom prst="rect">
            <a:avLst/>
          </a:prstGeom>
        </p:spPr>
        <p:txBody>
          <a:bodyPr wrap="square" lIns="67703" tIns="34022" rIns="67703" bIns="34022">
            <a:spAutoFit/>
          </a:bodyPr>
          <a:lstStyle/>
          <a:p>
            <a:pPr defTabSz="902357"/>
            <a:r>
              <a:rPr lang="fr-FR" sz="1400" kern="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Disposez d'une tribune de premier plan</a:t>
            </a:r>
            <a:endParaRPr lang="en-IN" sz="1400" dirty="0">
              <a:solidFill>
                <a:srgbClr val="7F7F7F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952D0F-16FE-422C-9503-31A0022B8CEC}"/>
              </a:ext>
            </a:extLst>
          </p:cNvPr>
          <p:cNvSpPr/>
          <p:nvPr/>
        </p:nvSpPr>
        <p:spPr>
          <a:xfrm>
            <a:off x="1029540" y="3494500"/>
            <a:ext cx="5906599" cy="284152"/>
          </a:xfrm>
          <a:prstGeom prst="rect">
            <a:avLst/>
          </a:prstGeom>
        </p:spPr>
        <p:txBody>
          <a:bodyPr wrap="square" lIns="67703" tIns="34022" rIns="67703" bIns="34022">
            <a:spAutoFit/>
          </a:bodyPr>
          <a:lstStyle/>
          <a:p>
            <a:pPr defTabSz="902357"/>
            <a:r>
              <a:rPr lang="fr-FR" sz="1400" kern="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Bénéficiez de temps d'échanges privilégiés</a:t>
            </a:r>
            <a:endParaRPr lang="en-IN" sz="1400" dirty="0">
              <a:solidFill>
                <a:srgbClr val="7F7F7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D7CB3E9-FE6D-4F25-A175-155A86F443E3}"/>
              </a:ext>
            </a:extLst>
          </p:cNvPr>
          <p:cNvSpPr/>
          <p:nvPr/>
        </p:nvSpPr>
        <p:spPr>
          <a:xfrm>
            <a:off x="1015502" y="4094737"/>
            <a:ext cx="5906599" cy="284152"/>
          </a:xfrm>
          <a:prstGeom prst="rect">
            <a:avLst/>
          </a:prstGeom>
        </p:spPr>
        <p:txBody>
          <a:bodyPr wrap="square" lIns="67703" tIns="34022" rIns="67703" bIns="34022">
            <a:spAutoFit/>
          </a:bodyPr>
          <a:lstStyle/>
          <a:p>
            <a:pPr defTabSz="902357"/>
            <a:r>
              <a:rPr lang="fr-FR" sz="1400" kern="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Donnez de la visibilité à vos engagements</a:t>
            </a:r>
            <a:endParaRPr lang="en-IN" sz="1400" dirty="0">
              <a:solidFill>
                <a:srgbClr val="7F7F7F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F01833-0A36-4787-87EB-69CF4D86FC94}"/>
              </a:ext>
            </a:extLst>
          </p:cNvPr>
          <p:cNvSpPr/>
          <p:nvPr/>
        </p:nvSpPr>
        <p:spPr>
          <a:xfrm>
            <a:off x="1015503" y="4708572"/>
            <a:ext cx="5906599" cy="499596"/>
          </a:xfrm>
          <a:prstGeom prst="rect">
            <a:avLst/>
          </a:prstGeom>
        </p:spPr>
        <p:txBody>
          <a:bodyPr wrap="square" lIns="67703" tIns="34022" rIns="67703" bIns="34022">
            <a:spAutoFit/>
          </a:bodyPr>
          <a:lstStyle/>
          <a:p>
            <a:pPr defTabSz="902357"/>
            <a:r>
              <a:rPr lang="fr-FR" sz="1400" kern="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Permettez à vos partenaires de participer à nos différents évènements et contributions</a:t>
            </a:r>
            <a:endParaRPr lang="en-IN" sz="1400" dirty="0">
              <a:solidFill>
                <a:srgbClr val="7F7F7F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74A2C7-5D0E-4147-9D33-473D750CEAA4}"/>
              </a:ext>
            </a:extLst>
          </p:cNvPr>
          <p:cNvSpPr/>
          <p:nvPr/>
        </p:nvSpPr>
        <p:spPr>
          <a:xfrm>
            <a:off x="1025567" y="5338570"/>
            <a:ext cx="5906599" cy="284152"/>
          </a:xfrm>
          <a:prstGeom prst="rect">
            <a:avLst/>
          </a:prstGeom>
        </p:spPr>
        <p:txBody>
          <a:bodyPr wrap="square" lIns="67703" tIns="34022" rIns="67703" bIns="34022">
            <a:spAutoFit/>
          </a:bodyPr>
          <a:lstStyle/>
          <a:p>
            <a:pPr defTabSz="902357"/>
            <a:r>
              <a:rPr lang="fr-FR" sz="1400" kern="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Associez l'image de votre organisation à une démarche prospective</a:t>
            </a:r>
          </a:p>
        </p:txBody>
      </p:sp>
      <p:grpSp>
        <p:nvGrpSpPr>
          <p:cNvPr id="42" name="Group 196">
            <a:extLst>
              <a:ext uri="{FF2B5EF4-FFF2-40B4-BE49-F238E27FC236}">
                <a16:creationId xmlns:a16="http://schemas.microsoft.com/office/drawing/2014/main" id="{B0307E8C-D8F0-49AC-AC01-9DBE9EBF8FEA}"/>
              </a:ext>
            </a:extLst>
          </p:cNvPr>
          <p:cNvGrpSpPr/>
          <p:nvPr/>
        </p:nvGrpSpPr>
        <p:grpSpPr>
          <a:xfrm>
            <a:off x="548338" y="2197356"/>
            <a:ext cx="393267" cy="395326"/>
            <a:chOff x="6056416" y="1282535"/>
            <a:chExt cx="736270" cy="736270"/>
          </a:xfrm>
        </p:grpSpPr>
        <p:sp>
          <p:nvSpPr>
            <p:cNvPr id="43" name="Oval 191">
              <a:extLst>
                <a:ext uri="{FF2B5EF4-FFF2-40B4-BE49-F238E27FC236}">
                  <a16:creationId xmlns:a16="http://schemas.microsoft.com/office/drawing/2014/main" id="{33327E9A-5A6A-4AE0-84BF-A5E4A5F54117}"/>
                </a:ext>
              </a:extLst>
            </p:cNvPr>
            <p:cNvSpPr/>
            <p:nvPr/>
          </p:nvSpPr>
          <p:spPr>
            <a:xfrm>
              <a:off x="6056416" y="1282535"/>
              <a:ext cx="736270" cy="736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57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54" name="L-Shape 195">
              <a:extLst>
                <a:ext uri="{FF2B5EF4-FFF2-40B4-BE49-F238E27FC236}">
                  <a16:creationId xmlns:a16="http://schemas.microsoft.com/office/drawing/2014/main" id="{F55AFEF6-6502-44EE-8C07-8E24C7BEF9F5}"/>
                </a:ext>
              </a:extLst>
            </p:cNvPr>
            <p:cNvSpPr/>
            <p:nvPr/>
          </p:nvSpPr>
          <p:spPr>
            <a:xfrm rot="18974735">
              <a:off x="6300231" y="1572288"/>
              <a:ext cx="248641" cy="156765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57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55" name="Group 196">
            <a:extLst>
              <a:ext uri="{FF2B5EF4-FFF2-40B4-BE49-F238E27FC236}">
                <a16:creationId xmlns:a16="http://schemas.microsoft.com/office/drawing/2014/main" id="{4380CB23-1F3E-4AC9-9D58-9A6AF6D13224}"/>
              </a:ext>
            </a:extLst>
          </p:cNvPr>
          <p:cNvGrpSpPr/>
          <p:nvPr/>
        </p:nvGrpSpPr>
        <p:grpSpPr>
          <a:xfrm>
            <a:off x="525121" y="2812784"/>
            <a:ext cx="393267" cy="395326"/>
            <a:chOff x="6056416" y="1282535"/>
            <a:chExt cx="736270" cy="736270"/>
          </a:xfrm>
        </p:grpSpPr>
        <p:sp>
          <p:nvSpPr>
            <p:cNvPr id="56" name="Oval 191">
              <a:extLst>
                <a:ext uri="{FF2B5EF4-FFF2-40B4-BE49-F238E27FC236}">
                  <a16:creationId xmlns:a16="http://schemas.microsoft.com/office/drawing/2014/main" id="{625377A8-06A4-4865-BFB6-2D794CCD459F}"/>
                </a:ext>
              </a:extLst>
            </p:cNvPr>
            <p:cNvSpPr/>
            <p:nvPr/>
          </p:nvSpPr>
          <p:spPr>
            <a:xfrm>
              <a:off x="6056416" y="1282535"/>
              <a:ext cx="736270" cy="736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57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57" name="L-Shape 195">
              <a:extLst>
                <a:ext uri="{FF2B5EF4-FFF2-40B4-BE49-F238E27FC236}">
                  <a16:creationId xmlns:a16="http://schemas.microsoft.com/office/drawing/2014/main" id="{1EAD8BBA-76D8-4331-8C86-E7AD256B4D2B}"/>
                </a:ext>
              </a:extLst>
            </p:cNvPr>
            <p:cNvSpPr/>
            <p:nvPr/>
          </p:nvSpPr>
          <p:spPr>
            <a:xfrm rot="18974735">
              <a:off x="6300231" y="1572288"/>
              <a:ext cx="248641" cy="156765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57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58" name="Group 196">
            <a:extLst>
              <a:ext uri="{FF2B5EF4-FFF2-40B4-BE49-F238E27FC236}">
                <a16:creationId xmlns:a16="http://schemas.microsoft.com/office/drawing/2014/main" id="{F8136E24-18C5-4DF1-B0D7-94340203FCDB}"/>
              </a:ext>
            </a:extLst>
          </p:cNvPr>
          <p:cNvGrpSpPr/>
          <p:nvPr/>
        </p:nvGrpSpPr>
        <p:grpSpPr>
          <a:xfrm>
            <a:off x="528114" y="3419389"/>
            <a:ext cx="393267" cy="395326"/>
            <a:chOff x="6056416" y="1282535"/>
            <a:chExt cx="736270" cy="736270"/>
          </a:xfrm>
        </p:grpSpPr>
        <p:sp>
          <p:nvSpPr>
            <p:cNvPr id="59" name="Oval 191">
              <a:extLst>
                <a:ext uri="{FF2B5EF4-FFF2-40B4-BE49-F238E27FC236}">
                  <a16:creationId xmlns:a16="http://schemas.microsoft.com/office/drawing/2014/main" id="{5EFB676B-1280-41D5-881E-ABC7EEB102A9}"/>
                </a:ext>
              </a:extLst>
            </p:cNvPr>
            <p:cNvSpPr/>
            <p:nvPr/>
          </p:nvSpPr>
          <p:spPr>
            <a:xfrm>
              <a:off x="6056416" y="1282535"/>
              <a:ext cx="736270" cy="736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57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60" name="L-Shape 195">
              <a:extLst>
                <a:ext uri="{FF2B5EF4-FFF2-40B4-BE49-F238E27FC236}">
                  <a16:creationId xmlns:a16="http://schemas.microsoft.com/office/drawing/2014/main" id="{A3363F1B-2846-4C45-9C6D-7A52235FA3A8}"/>
                </a:ext>
              </a:extLst>
            </p:cNvPr>
            <p:cNvSpPr/>
            <p:nvPr/>
          </p:nvSpPr>
          <p:spPr>
            <a:xfrm rot="18974735">
              <a:off x="6300231" y="1572288"/>
              <a:ext cx="248641" cy="156765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57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196">
            <a:extLst>
              <a:ext uri="{FF2B5EF4-FFF2-40B4-BE49-F238E27FC236}">
                <a16:creationId xmlns:a16="http://schemas.microsoft.com/office/drawing/2014/main" id="{EC759155-66F7-4C45-8ABC-95907C10F7B7}"/>
              </a:ext>
            </a:extLst>
          </p:cNvPr>
          <p:cNvGrpSpPr/>
          <p:nvPr/>
        </p:nvGrpSpPr>
        <p:grpSpPr>
          <a:xfrm>
            <a:off x="525121" y="4035846"/>
            <a:ext cx="393267" cy="395326"/>
            <a:chOff x="6056416" y="1282535"/>
            <a:chExt cx="736270" cy="736270"/>
          </a:xfrm>
        </p:grpSpPr>
        <p:sp>
          <p:nvSpPr>
            <p:cNvPr id="62" name="Oval 191">
              <a:extLst>
                <a:ext uri="{FF2B5EF4-FFF2-40B4-BE49-F238E27FC236}">
                  <a16:creationId xmlns:a16="http://schemas.microsoft.com/office/drawing/2014/main" id="{BEFEA642-73F1-4B9E-AF93-99D5D32A8521}"/>
                </a:ext>
              </a:extLst>
            </p:cNvPr>
            <p:cNvSpPr/>
            <p:nvPr/>
          </p:nvSpPr>
          <p:spPr>
            <a:xfrm>
              <a:off x="6056416" y="1282535"/>
              <a:ext cx="736270" cy="736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57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63" name="L-Shape 195">
              <a:extLst>
                <a:ext uri="{FF2B5EF4-FFF2-40B4-BE49-F238E27FC236}">
                  <a16:creationId xmlns:a16="http://schemas.microsoft.com/office/drawing/2014/main" id="{7E49D3B9-A4A5-4C97-A875-0402B4D70929}"/>
                </a:ext>
              </a:extLst>
            </p:cNvPr>
            <p:cNvSpPr/>
            <p:nvPr/>
          </p:nvSpPr>
          <p:spPr>
            <a:xfrm rot="18974735">
              <a:off x="6300231" y="1572288"/>
              <a:ext cx="248641" cy="156765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57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Group 196">
            <a:extLst>
              <a:ext uri="{FF2B5EF4-FFF2-40B4-BE49-F238E27FC236}">
                <a16:creationId xmlns:a16="http://schemas.microsoft.com/office/drawing/2014/main" id="{E71DDB68-E183-4CF8-8018-14CA221230C8}"/>
              </a:ext>
            </a:extLst>
          </p:cNvPr>
          <p:cNvGrpSpPr/>
          <p:nvPr/>
        </p:nvGrpSpPr>
        <p:grpSpPr>
          <a:xfrm>
            <a:off x="528114" y="4642452"/>
            <a:ext cx="393267" cy="395326"/>
            <a:chOff x="6056416" y="1282535"/>
            <a:chExt cx="736270" cy="736270"/>
          </a:xfrm>
        </p:grpSpPr>
        <p:sp>
          <p:nvSpPr>
            <p:cNvPr id="65" name="Oval 191">
              <a:extLst>
                <a:ext uri="{FF2B5EF4-FFF2-40B4-BE49-F238E27FC236}">
                  <a16:creationId xmlns:a16="http://schemas.microsoft.com/office/drawing/2014/main" id="{371482F5-0D50-4874-A0EE-259808773C0E}"/>
                </a:ext>
              </a:extLst>
            </p:cNvPr>
            <p:cNvSpPr/>
            <p:nvPr/>
          </p:nvSpPr>
          <p:spPr>
            <a:xfrm>
              <a:off x="6056416" y="1282535"/>
              <a:ext cx="736270" cy="736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57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66" name="L-Shape 195">
              <a:extLst>
                <a:ext uri="{FF2B5EF4-FFF2-40B4-BE49-F238E27FC236}">
                  <a16:creationId xmlns:a16="http://schemas.microsoft.com/office/drawing/2014/main" id="{08EC13BD-3D19-4119-B58C-E7AAF3DBFA44}"/>
                </a:ext>
              </a:extLst>
            </p:cNvPr>
            <p:cNvSpPr/>
            <p:nvPr/>
          </p:nvSpPr>
          <p:spPr>
            <a:xfrm rot="18974735">
              <a:off x="6300231" y="1572288"/>
              <a:ext cx="248641" cy="156765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57"/>
              <a:endParaRPr lang="en-IN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Group 196">
            <a:extLst>
              <a:ext uri="{FF2B5EF4-FFF2-40B4-BE49-F238E27FC236}">
                <a16:creationId xmlns:a16="http://schemas.microsoft.com/office/drawing/2014/main" id="{AE34695D-33A1-4684-A233-0638D6B71ED6}"/>
              </a:ext>
            </a:extLst>
          </p:cNvPr>
          <p:cNvGrpSpPr/>
          <p:nvPr/>
        </p:nvGrpSpPr>
        <p:grpSpPr>
          <a:xfrm>
            <a:off x="537084" y="5296882"/>
            <a:ext cx="393267" cy="395326"/>
            <a:chOff x="6056416" y="1282535"/>
            <a:chExt cx="736270" cy="736270"/>
          </a:xfrm>
        </p:grpSpPr>
        <p:sp>
          <p:nvSpPr>
            <p:cNvPr id="68" name="Oval 191">
              <a:extLst>
                <a:ext uri="{FF2B5EF4-FFF2-40B4-BE49-F238E27FC236}">
                  <a16:creationId xmlns:a16="http://schemas.microsoft.com/office/drawing/2014/main" id="{9223DC09-7886-438F-B65D-F49B296A1D0C}"/>
                </a:ext>
              </a:extLst>
            </p:cNvPr>
            <p:cNvSpPr/>
            <p:nvPr/>
          </p:nvSpPr>
          <p:spPr>
            <a:xfrm>
              <a:off x="6056416" y="1282535"/>
              <a:ext cx="736270" cy="7362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57"/>
              <a:endParaRPr lang="en-IN">
                <a:solidFill>
                  <a:prstClr val="white"/>
                </a:solidFill>
              </a:endParaRPr>
            </a:p>
          </p:txBody>
        </p:sp>
        <p:sp>
          <p:nvSpPr>
            <p:cNvPr id="69" name="L-Shape 195">
              <a:extLst>
                <a:ext uri="{FF2B5EF4-FFF2-40B4-BE49-F238E27FC236}">
                  <a16:creationId xmlns:a16="http://schemas.microsoft.com/office/drawing/2014/main" id="{ED8B6915-DE03-4D60-87C4-912AF4DFDCBE}"/>
                </a:ext>
              </a:extLst>
            </p:cNvPr>
            <p:cNvSpPr/>
            <p:nvPr/>
          </p:nvSpPr>
          <p:spPr>
            <a:xfrm rot="18974735">
              <a:off x="6300231" y="1572288"/>
              <a:ext cx="248641" cy="156765"/>
            </a:xfrm>
            <a:prstGeom prst="corne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02357"/>
              <a:endParaRPr lang="en-I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582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2FDCB40-A658-4D59-819F-C1B5953FCC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03"/>
          <a:stretch/>
        </p:blipFill>
        <p:spPr>
          <a:xfrm>
            <a:off x="0" y="0"/>
            <a:ext cx="12190413" cy="6858000"/>
          </a:xfr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D2956C-AE02-4682-AB6F-C6DC205D72BB}"/>
              </a:ext>
            </a:extLst>
          </p:cNvPr>
          <p:cNvSpPr/>
          <p:nvPr/>
        </p:nvSpPr>
        <p:spPr>
          <a:xfrm>
            <a:off x="7343445" y="0"/>
            <a:ext cx="4846968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Parallelogram 6">
            <a:hlinkClick r:id="rId4"/>
            <a:extLst>
              <a:ext uri="{FF2B5EF4-FFF2-40B4-BE49-F238E27FC236}">
                <a16:creationId xmlns:a16="http://schemas.microsoft.com/office/drawing/2014/main" id="{437C98A8-3A3C-4087-872A-53CF0766986A}"/>
              </a:ext>
            </a:extLst>
          </p:cNvPr>
          <p:cNvSpPr/>
          <p:nvPr/>
        </p:nvSpPr>
        <p:spPr>
          <a:xfrm>
            <a:off x="6570844" y="1445189"/>
            <a:ext cx="4608512" cy="1008112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Parallelogram 7">
            <a:hlinkClick r:id="rId5"/>
            <a:extLst>
              <a:ext uri="{FF2B5EF4-FFF2-40B4-BE49-F238E27FC236}">
                <a16:creationId xmlns:a16="http://schemas.microsoft.com/office/drawing/2014/main" id="{6CBA1C48-A0BB-45F2-89B9-857CCDD229C3}"/>
              </a:ext>
            </a:extLst>
          </p:cNvPr>
          <p:cNvSpPr/>
          <p:nvPr/>
        </p:nvSpPr>
        <p:spPr>
          <a:xfrm>
            <a:off x="6570844" y="2924944"/>
            <a:ext cx="4608512" cy="1008112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Parallelogram 8">
            <a:hlinkClick r:id="rId6"/>
            <a:extLst>
              <a:ext uri="{FF2B5EF4-FFF2-40B4-BE49-F238E27FC236}">
                <a16:creationId xmlns:a16="http://schemas.microsoft.com/office/drawing/2014/main" id="{DBD8FA19-50CC-4A90-AC5C-56BD9D8F0D5F}"/>
              </a:ext>
            </a:extLst>
          </p:cNvPr>
          <p:cNvSpPr/>
          <p:nvPr/>
        </p:nvSpPr>
        <p:spPr>
          <a:xfrm>
            <a:off x="6560264" y="4449660"/>
            <a:ext cx="4608512" cy="1008112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9C70F0-BD56-402A-8A69-C776339D6CAA}"/>
              </a:ext>
            </a:extLst>
          </p:cNvPr>
          <p:cNvSpPr/>
          <p:nvPr/>
        </p:nvSpPr>
        <p:spPr>
          <a:xfrm>
            <a:off x="7675870" y="1783550"/>
            <a:ext cx="3333532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218987">
              <a:defRPr/>
            </a:pPr>
            <a:r>
              <a:rPr lang="en-US" sz="1600" kern="0" dirty="0">
                <a:solidFill>
                  <a:prstClr val="white"/>
                </a:solidFill>
                <a:cs typeface="Arial" panose="020B0604020202020204" pitchFamily="34" charset="0"/>
              </a:rPr>
              <a:t>www.les-transitions.org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7C3ABE-DCFE-4FC0-A274-A030EA644283}"/>
              </a:ext>
            </a:extLst>
          </p:cNvPr>
          <p:cNvSpPr/>
          <p:nvPr/>
        </p:nvSpPr>
        <p:spPr>
          <a:xfrm>
            <a:off x="7819307" y="3250692"/>
            <a:ext cx="420185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218987">
              <a:defRPr/>
            </a:pPr>
            <a:r>
              <a:rPr lang="en-US" sz="1600" kern="0" dirty="0">
                <a:solidFill>
                  <a:prstClr val="white"/>
                </a:solidFill>
                <a:cs typeface="Arial" panose="020B0604020202020204" pitchFamily="34" charset="0"/>
              </a:rPr>
              <a:t>#</a:t>
            </a:r>
            <a:r>
              <a:rPr lang="en-US" sz="1600" kern="0" dirty="0" err="1">
                <a:solidFill>
                  <a:prstClr val="white"/>
                </a:solidFill>
                <a:cs typeface="Arial" panose="020B0604020202020204" pitchFamily="34" charset="0"/>
              </a:rPr>
              <a:t>transitionneurs</a:t>
            </a:r>
            <a:endParaRPr lang="en-US" sz="1600" kern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0A7003B-D2EC-4CC2-8689-273A221524AB}"/>
              </a:ext>
            </a:extLst>
          </p:cNvPr>
          <p:cNvSpPr/>
          <p:nvPr/>
        </p:nvSpPr>
        <p:spPr>
          <a:xfrm>
            <a:off x="7594831" y="4803598"/>
            <a:ext cx="341193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1218987">
              <a:defRPr/>
            </a:pPr>
            <a:r>
              <a:rPr lang="en-US" sz="1600" kern="0" dirty="0" err="1">
                <a:solidFill>
                  <a:prstClr val="white"/>
                </a:solidFill>
                <a:cs typeface="Arial" panose="020B0604020202020204" pitchFamily="34" charset="0"/>
              </a:rPr>
              <a:t>fondation</a:t>
            </a:r>
            <a:r>
              <a:rPr lang="en-US" sz="1600" kern="0" dirty="0">
                <a:solidFill>
                  <a:prstClr val="white"/>
                </a:solidFill>
                <a:cs typeface="Arial" panose="020B0604020202020204" pitchFamily="34" charset="0"/>
              </a:rPr>
              <a:t>-des-transitions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B8DD41-23D8-44AF-8CCF-9BE405D6F587}"/>
              </a:ext>
            </a:extLst>
          </p:cNvPr>
          <p:cNvCxnSpPr/>
          <p:nvPr/>
        </p:nvCxnSpPr>
        <p:spPr>
          <a:xfrm>
            <a:off x="7597468" y="1680613"/>
            <a:ext cx="0" cy="5372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3F9C624-B87A-4303-B38D-8EAEC4791F02}"/>
              </a:ext>
            </a:extLst>
          </p:cNvPr>
          <p:cNvCxnSpPr/>
          <p:nvPr/>
        </p:nvCxnSpPr>
        <p:spPr>
          <a:xfrm>
            <a:off x="7770785" y="3160368"/>
            <a:ext cx="0" cy="5372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BF9A0F7-38E0-43AB-BEAF-02FC137CC480}"/>
              </a:ext>
            </a:extLst>
          </p:cNvPr>
          <p:cNvCxnSpPr/>
          <p:nvPr/>
        </p:nvCxnSpPr>
        <p:spPr>
          <a:xfrm>
            <a:off x="7471956" y="4673814"/>
            <a:ext cx="0" cy="5372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E5FC410A-8330-45B8-8393-435115ABC1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831" y="3286256"/>
            <a:ext cx="350810" cy="3508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509460-88BE-4EDE-A1CF-21BD23D96FE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2123" y="4778055"/>
            <a:ext cx="351322" cy="351322"/>
          </a:xfrm>
          <a:prstGeom prst="rect">
            <a:avLst/>
          </a:prstGeom>
        </p:spPr>
      </p:pic>
      <p:grpSp>
        <p:nvGrpSpPr>
          <p:cNvPr id="20" name="Group 668">
            <a:extLst>
              <a:ext uri="{FF2B5EF4-FFF2-40B4-BE49-F238E27FC236}">
                <a16:creationId xmlns:a16="http://schemas.microsoft.com/office/drawing/2014/main" id="{219B638B-313C-4283-A650-BF21F421E2A2}"/>
              </a:ext>
            </a:extLst>
          </p:cNvPr>
          <p:cNvGrpSpPr/>
          <p:nvPr/>
        </p:nvGrpSpPr>
        <p:grpSpPr>
          <a:xfrm>
            <a:off x="7015493" y="1815005"/>
            <a:ext cx="368283" cy="350645"/>
            <a:chOff x="-7297738" y="2112963"/>
            <a:chExt cx="4972050" cy="4733925"/>
          </a:xfrm>
          <a:solidFill>
            <a:schemeClr val="bg1"/>
          </a:solidFill>
        </p:grpSpPr>
        <p:sp>
          <p:nvSpPr>
            <p:cNvPr id="21" name="Freeform 82">
              <a:extLst>
                <a:ext uri="{FF2B5EF4-FFF2-40B4-BE49-F238E27FC236}">
                  <a16:creationId xmlns:a16="http://schemas.microsoft.com/office/drawing/2014/main" id="{C28C59F7-EE3B-4E79-8496-25BE7173E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362700" y="2112963"/>
              <a:ext cx="3101975" cy="3098800"/>
            </a:xfrm>
            <a:custGeom>
              <a:avLst/>
              <a:gdLst>
                <a:gd name="T0" fmla="*/ 2782 w 3908"/>
                <a:gd name="T1" fmla="*/ 3240 h 3905"/>
                <a:gd name="T2" fmla="*/ 2963 w 3908"/>
                <a:gd name="T3" fmla="*/ 3244 h 3905"/>
                <a:gd name="T4" fmla="*/ 3357 w 3908"/>
                <a:gd name="T5" fmla="*/ 2797 h 3905"/>
                <a:gd name="T6" fmla="*/ 2248 w 3908"/>
                <a:gd name="T7" fmla="*/ 3415 h 3905"/>
                <a:gd name="T8" fmla="*/ 2552 w 3908"/>
                <a:gd name="T9" fmla="*/ 3010 h 3905"/>
                <a:gd name="T10" fmla="*/ 1303 w 3908"/>
                <a:gd name="T11" fmla="*/ 2905 h 3905"/>
                <a:gd name="T12" fmla="*/ 1592 w 3908"/>
                <a:gd name="T13" fmla="*/ 3352 h 3905"/>
                <a:gd name="T14" fmla="*/ 1257 w 3908"/>
                <a:gd name="T15" fmla="*/ 2795 h 3905"/>
                <a:gd name="T16" fmla="*/ 856 w 3908"/>
                <a:gd name="T17" fmla="*/ 3171 h 3905"/>
                <a:gd name="T18" fmla="*/ 1191 w 3908"/>
                <a:gd name="T19" fmla="*/ 3343 h 3905"/>
                <a:gd name="T20" fmla="*/ 926 w 3908"/>
                <a:gd name="T21" fmla="*/ 2795 h 3905"/>
                <a:gd name="T22" fmla="*/ 1090 w 3908"/>
                <a:gd name="T23" fmla="*/ 1818 h 3905"/>
                <a:gd name="T24" fmla="*/ 1156 w 3908"/>
                <a:gd name="T25" fmla="*/ 2483 h 3905"/>
                <a:gd name="T26" fmla="*/ 3112 w 3908"/>
                <a:gd name="T27" fmla="*/ 1597 h 3905"/>
                <a:gd name="T28" fmla="*/ 3112 w 3908"/>
                <a:gd name="T29" fmla="*/ 2263 h 3905"/>
                <a:gd name="T30" fmla="*/ 3572 w 3908"/>
                <a:gd name="T31" fmla="*/ 2219 h 3905"/>
                <a:gd name="T32" fmla="*/ 3543 w 3908"/>
                <a:gd name="T33" fmla="*/ 1554 h 3905"/>
                <a:gd name="T34" fmla="*/ 2750 w 3908"/>
                <a:gd name="T35" fmla="*/ 2481 h 3905"/>
                <a:gd name="T36" fmla="*/ 2817 w 3908"/>
                <a:gd name="T37" fmla="*/ 1816 h 3905"/>
                <a:gd name="T38" fmla="*/ 403 w 3908"/>
                <a:gd name="T39" fmla="*/ 1422 h 3905"/>
                <a:gd name="T40" fmla="*/ 320 w 3908"/>
                <a:gd name="T41" fmla="*/ 2086 h 3905"/>
                <a:gd name="T42" fmla="*/ 808 w 3908"/>
                <a:gd name="T43" fmla="*/ 2344 h 3905"/>
                <a:gd name="T44" fmla="*/ 797 w 3908"/>
                <a:gd name="T45" fmla="*/ 1597 h 3905"/>
                <a:gd name="T46" fmla="*/ 981 w 3908"/>
                <a:gd name="T47" fmla="*/ 635 h 3905"/>
                <a:gd name="T48" fmla="*/ 550 w 3908"/>
                <a:gd name="T49" fmla="*/ 1109 h 3905"/>
                <a:gd name="T50" fmla="*/ 1084 w 3908"/>
                <a:gd name="T51" fmla="*/ 681 h 3905"/>
                <a:gd name="T52" fmla="*/ 2843 w 3908"/>
                <a:gd name="T53" fmla="*/ 721 h 3905"/>
                <a:gd name="T54" fmla="*/ 3298 w 3908"/>
                <a:gd name="T55" fmla="*/ 1014 h 3905"/>
                <a:gd name="T56" fmla="*/ 2897 w 3908"/>
                <a:gd name="T57" fmla="*/ 612 h 3905"/>
                <a:gd name="T58" fmla="*/ 2670 w 3908"/>
                <a:gd name="T59" fmla="*/ 1111 h 3905"/>
                <a:gd name="T60" fmla="*/ 2393 w 3908"/>
                <a:gd name="T61" fmla="*/ 614 h 3905"/>
                <a:gd name="T62" fmla="*/ 1795 w 3908"/>
                <a:gd name="T63" fmla="*/ 396 h 3905"/>
                <a:gd name="T64" fmla="*/ 1451 w 3908"/>
                <a:gd name="T65" fmla="*/ 696 h 3905"/>
                <a:gd name="T66" fmla="*/ 1795 w 3908"/>
                <a:gd name="T67" fmla="*/ 1111 h 3905"/>
                <a:gd name="T68" fmla="*/ 2364 w 3908"/>
                <a:gd name="T69" fmla="*/ 44 h 3905"/>
                <a:gd name="T70" fmla="*/ 2984 w 3908"/>
                <a:gd name="T71" fmla="*/ 291 h 3905"/>
                <a:gd name="T72" fmla="*/ 3480 w 3908"/>
                <a:gd name="T73" fmla="*/ 734 h 3905"/>
                <a:gd name="T74" fmla="*/ 3813 w 3908"/>
                <a:gd name="T75" fmla="*/ 1352 h 3905"/>
                <a:gd name="T76" fmla="*/ 3903 w 3908"/>
                <a:gd name="T77" fmla="*/ 2105 h 3905"/>
                <a:gd name="T78" fmla="*/ 3699 w 3908"/>
                <a:gd name="T79" fmla="*/ 2829 h 3905"/>
                <a:gd name="T80" fmla="*/ 3286 w 3908"/>
                <a:gd name="T81" fmla="*/ 3382 h 3905"/>
                <a:gd name="T82" fmla="*/ 2703 w 3908"/>
                <a:gd name="T83" fmla="*/ 3757 h 3905"/>
                <a:gd name="T84" fmla="*/ 1955 w 3908"/>
                <a:gd name="T85" fmla="*/ 3905 h 3905"/>
                <a:gd name="T86" fmla="*/ 1286 w 3908"/>
                <a:gd name="T87" fmla="*/ 3787 h 3905"/>
                <a:gd name="T88" fmla="*/ 708 w 3908"/>
                <a:gd name="T89" fmla="*/ 3457 h 3905"/>
                <a:gd name="T90" fmla="*/ 272 w 3908"/>
                <a:gd name="T91" fmla="*/ 2947 h 3905"/>
                <a:gd name="T92" fmla="*/ 23 w 3908"/>
                <a:gd name="T93" fmla="*/ 2255 h 3905"/>
                <a:gd name="T94" fmla="*/ 53 w 3908"/>
                <a:gd name="T95" fmla="*/ 1498 h 3905"/>
                <a:gd name="T96" fmla="*/ 350 w 3908"/>
                <a:gd name="T97" fmla="*/ 837 h 3905"/>
                <a:gd name="T98" fmla="*/ 837 w 3908"/>
                <a:gd name="T99" fmla="*/ 350 h 3905"/>
                <a:gd name="T100" fmla="*/ 1499 w 3908"/>
                <a:gd name="T101" fmla="*/ 54 h 3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08" h="3905">
                  <a:moveTo>
                    <a:pt x="2980" y="2797"/>
                  </a:moveTo>
                  <a:lnTo>
                    <a:pt x="2938" y="2913"/>
                  </a:lnTo>
                  <a:lnTo>
                    <a:pt x="2891" y="3025"/>
                  </a:lnTo>
                  <a:lnTo>
                    <a:pt x="2838" y="3135"/>
                  </a:lnTo>
                  <a:lnTo>
                    <a:pt x="2782" y="3240"/>
                  </a:lnTo>
                  <a:lnTo>
                    <a:pt x="2720" y="3339"/>
                  </a:lnTo>
                  <a:lnTo>
                    <a:pt x="2655" y="3434"/>
                  </a:lnTo>
                  <a:lnTo>
                    <a:pt x="2762" y="3377"/>
                  </a:lnTo>
                  <a:lnTo>
                    <a:pt x="2866" y="3314"/>
                  </a:lnTo>
                  <a:lnTo>
                    <a:pt x="2963" y="3244"/>
                  </a:lnTo>
                  <a:lnTo>
                    <a:pt x="3054" y="3166"/>
                  </a:lnTo>
                  <a:lnTo>
                    <a:pt x="3140" y="3082"/>
                  </a:lnTo>
                  <a:lnTo>
                    <a:pt x="3220" y="2993"/>
                  </a:lnTo>
                  <a:lnTo>
                    <a:pt x="3292" y="2898"/>
                  </a:lnTo>
                  <a:lnTo>
                    <a:pt x="3357" y="2797"/>
                  </a:lnTo>
                  <a:lnTo>
                    <a:pt x="2980" y="2797"/>
                  </a:lnTo>
                  <a:close/>
                  <a:moveTo>
                    <a:pt x="2109" y="2797"/>
                  </a:moveTo>
                  <a:lnTo>
                    <a:pt x="2109" y="3506"/>
                  </a:lnTo>
                  <a:lnTo>
                    <a:pt x="2180" y="3466"/>
                  </a:lnTo>
                  <a:lnTo>
                    <a:pt x="2248" y="3415"/>
                  </a:lnTo>
                  <a:lnTo>
                    <a:pt x="2315" y="3352"/>
                  </a:lnTo>
                  <a:lnTo>
                    <a:pt x="2379" y="3280"/>
                  </a:lnTo>
                  <a:lnTo>
                    <a:pt x="2440" y="3198"/>
                  </a:lnTo>
                  <a:lnTo>
                    <a:pt x="2499" y="3107"/>
                  </a:lnTo>
                  <a:lnTo>
                    <a:pt x="2552" y="3010"/>
                  </a:lnTo>
                  <a:lnTo>
                    <a:pt x="2604" y="2905"/>
                  </a:lnTo>
                  <a:lnTo>
                    <a:pt x="2649" y="2797"/>
                  </a:lnTo>
                  <a:lnTo>
                    <a:pt x="2109" y="2797"/>
                  </a:lnTo>
                  <a:close/>
                  <a:moveTo>
                    <a:pt x="1257" y="2795"/>
                  </a:moveTo>
                  <a:lnTo>
                    <a:pt x="1303" y="2905"/>
                  </a:lnTo>
                  <a:lnTo>
                    <a:pt x="1354" y="3008"/>
                  </a:lnTo>
                  <a:lnTo>
                    <a:pt x="1407" y="3107"/>
                  </a:lnTo>
                  <a:lnTo>
                    <a:pt x="1466" y="3196"/>
                  </a:lnTo>
                  <a:lnTo>
                    <a:pt x="1527" y="3280"/>
                  </a:lnTo>
                  <a:lnTo>
                    <a:pt x="1592" y="3352"/>
                  </a:lnTo>
                  <a:lnTo>
                    <a:pt x="1659" y="3415"/>
                  </a:lnTo>
                  <a:lnTo>
                    <a:pt x="1727" y="3466"/>
                  </a:lnTo>
                  <a:lnTo>
                    <a:pt x="1795" y="3504"/>
                  </a:lnTo>
                  <a:lnTo>
                    <a:pt x="1795" y="2795"/>
                  </a:lnTo>
                  <a:lnTo>
                    <a:pt x="1257" y="2795"/>
                  </a:lnTo>
                  <a:close/>
                  <a:moveTo>
                    <a:pt x="548" y="2795"/>
                  </a:moveTo>
                  <a:lnTo>
                    <a:pt x="614" y="2898"/>
                  </a:lnTo>
                  <a:lnTo>
                    <a:pt x="689" y="2997"/>
                  </a:lnTo>
                  <a:lnTo>
                    <a:pt x="768" y="3086"/>
                  </a:lnTo>
                  <a:lnTo>
                    <a:pt x="856" y="3171"/>
                  </a:lnTo>
                  <a:lnTo>
                    <a:pt x="949" y="3247"/>
                  </a:lnTo>
                  <a:lnTo>
                    <a:pt x="1046" y="3318"/>
                  </a:lnTo>
                  <a:lnTo>
                    <a:pt x="1149" y="3381"/>
                  </a:lnTo>
                  <a:lnTo>
                    <a:pt x="1257" y="3438"/>
                  </a:lnTo>
                  <a:lnTo>
                    <a:pt x="1191" y="3343"/>
                  </a:lnTo>
                  <a:lnTo>
                    <a:pt x="1128" y="3242"/>
                  </a:lnTo>
                  <a:lnTo>
                    <a:pt x="1071" y="3135"/>
                  </a:lnTo>
                  <a:lnTo>
                    <a:pt x="1018" y="3025"/>
                  </a:lnTo>
                  <a:lnTo>
                    <a:pt x="970" y="2913"/>
                  </a:lnTo>
                  <a:lnTo>
                    <a:pt x="926" y="2795"/>
                  </a:lnTo>
                  <a:lnTo>
                    <a:pt x="548" y="2795"/>
                  </a:lnTo>
                  <a:close/>
                  <a:moveTo>
                    <a:pt x="1145" y="1424"/>
                  </a:moveTo>
                  <a:lnTo>
                    <a:pt x="1120" y="1552"/>
                  </a:lnTo>
                  <a:lnTo>
                    <a:pt x="1101" y="1685"/>
                  </a:lnTo>
                  <a:lnTo>
                    <a:pt x="1090" y="1818"/>
                  </a:lnTo>
                  <a:lnTo>
                    <a:pt x="1086" y="1953"/>
                  </a:lnTo>
                  <a:lnTo>
                    <a:pt x="1092" y="2082"/>
                  </a:lnTo>
                  <a:lnTo>
                    <a:pt x="1105" y="2213"/>
                  </a:lnTo>
                  <a:lnTo>
                    <a:pt x="1126" y="2348"/>
                  </a:lnTo>
                  <a:lnTo>
                    <a:pt x="1156" y="2483"/>
                  </a:lnTo>
                  <a:lnTo>
                    <a:pt x="1795" y="2483"/>
                  </a:lnTo>
                  <a:lnTo>
                    <a:pt x="1795" y="1424"/>
                  </a:lnTo>
                  <a:lnTo>
                    <a:pt x="1145" y="1424"/>
                  </a:lnTo>
                  <a:close/>
                  <a:moveTo>
                    <a:pt x="3083" y="1422"/>
                  </a:moveTo>
                  <a:lnTo>
                    <a:pt x="3112" y="1597"/>
                  </a:lnTo>
                  <a:lnTo>
                    <a:pt x="3129" y="1774"/>
                  </a:lnTo>
                  <a:lnTo>
                    <a:pt x="3134" y="1951"/>
                  </a:lnTo>
                  <a:lnTo>
                    <a:pt x="3132" y="2052"/>
                  </a:lnTo>
                  <a:lnTo>
                    <a:pt x="3125" y="2156"/>
                  </a:lnTo>
                  <a:lnTo>
                    <a:pt x="3112" y="2263"/>
                  </a:lnTo>
                  <a:lnTo>
                    <a:pt x="3092" y="2371"/>
                  </a:lnTo>
                  <a:lnTo>
                    <a:pt x="3072" y="2481"/>
                  </a:lnTo>
                  <a:lnTo>
                    <a:pt x="3505" y="2481"/>
                  </a:lnTo>
                  <a:lnTo>
                    <a:pt x="3543" y="2352"/>
                  </a:lnTo>
                  <a:lnTo>
                    <a:pt x="3572" y="2219"/>
                  </a:lnTo>
                  <a:lnTo>
                    <a:pt x="3587" y="2086"/>
                  </a:lnTo>
                  <a:lnTo>
                    <a:pt x="3593" y="1953"/>
                  </a:lnTo>
                  <a:lnTo>
                    <a:pt x="3587" y="1818"/>
                  </a:lnTo>
                  <a:lnTo>
                    <a:pt x="3572" y="1685"/>
                  </a:lnTo>
                  <a:lnTo>
                    <a:pt x="3543" y="1554"/>
                  </a:lnTo>
                  <a:lnTo>
                    <a:pt x="3505" y="1422"/>
                  </a:lnTo>
                  <a:lnTo>
                    <a:pt x="3083" y="1422"/>
                  </a:lnTo>
                  <a:close/>
                  <a:moveTo>
                    <a:pt x="2109" y="1422"/>
                  </a:moveTo>
                  <a:lnTo>
                    <a:pt x="2109" y="2481"/>
                  </a:lnTo>
                  <a:lnTo>
                    <a:pt x="2750" y="2481"/>
                  </a:lnTo>
                  <a:lnTo>
                    <a:pt x="2779" y="2348"/>
                  </a:lnTo>
                  <a:lnTo>
                    <a:pt x="2802" y="2213"/>
                  </a:lnTo>
                  <a:lnTo>
                    <a:pt x="2815" y="2082"/>
                  </a:lnTo>
                  <a:lnTo>
                    <a:pt x="2821" y="1951"/>
                  </a:lnTo>
                  <a:lnTo>
                    <a:pt x="2817" y="1816"/>
                  </a:lnTo>
                  <a:lnTo>
                    <a:pt x="2805" y="1683"/>
                  </a:lnTo>
                  <a:lnTo>
                    <a:pt x="2786" y="1552"/>
                  </a:lnTo>
                  <a:lnTo>
                    <a:pt x="2762" y="1422"/>
                  </a:lnTo>
                  <a:lnTo>
                    <a:pt x="2109" y="1422"/>
                  </a:lnTo>
                  <a:close/>
                  <a:moveTo>
                    <a:pt x="403" y="1422"/>
                  </a:moveTo>
                  <a:lnTo>
                    <a:pt x="363" y="1554"/>
                  </a:lnTo>
                  <a:lnTo>
                    <a:pt x="337" y="1685"/>
                  </a:lnTo>
                  <a:lnTo>
                    <a:pt x="320" y="1818"/>
                  </a:lnTo>
                  <a:lnTo>
                    <a:pt x="314" y="1953"/>
                  </a:lnTo>
                  <a:lnTo>
                    <a:pt x="320" y="2086"/>
                  </a:lnTo>
                  <a:lnTo>
                    <a:pt x="337" y="2219"/>
                  </a:lnTo>
                  <a:lnTo>
                    <a:pt x="363" y="2352"/>
                  </a:lnTo>
                  <a:lnTo>
                    <a:pt x="403" y="2481"/>
                  </a:lnTo>
                  <a:lnTo>
                    <a:pt x="837" y="2481"/>
                  </a:lnTo>
                  <a:lnTo>
                    <a:pt x="808" y="2344"/>
                  </a:lnTo>
                  <a:lnTo>
                    <a:pt x="789" y="2209"/>
                  </a:lnTo>
                  <a:lnTo>
                    <a:pt x="778" y="2078"/>
                  </a:lnTo>
                  <a:lnTo>
                    <a:pt x="772" y="1951"/>
                  </a:lnTo>
                  <a:lnTo>
                    <a:pt x="778" y="1774"/>
                  </a:lnTo>
                  <a:lnTo>
                    <a:pt x="797" y="1597"/>
                  </a:lnTo>
                  <a:lnTo>
                    <a:pt x="824" y="1422"/>
                  </a:lnTo>
                  <a:lnTo>
                    <a:pt x="403" y="1422"/>
                  </a:lnTo>
                  <a:close/>
                  <a:moveTo>
                    <a:pt x="1202" y="497"/>
                  </a:moveTo>
                  <a:lnTo>
                    <a:pt x="1088" y="561"/>
                  </a:lnTo>
                  <a:lnTo>
                    <a:pt x="981" y="635"/>
                  </a:lnTo>
                  <a:lnTo>
                    <a:pt x="881" y="715"/>
                  </a:lnTo>
                  <a:lnTo>
                    <a:pt x="786" y="803"/>
                  </a:lnTo>
                  <a:lnTo>
                    <a:pt x="700" y="900"/>
                  </a:lnTo>
                  <a:lnTo>
                    <a:pt x="622" y="1000"/>
                  </a:lnTo>
                  <a:lnTo>
                    <a:pt x="550" y="1109"/>
                  </a:lnTo>
                  <a:lnTo>
                    <a:pt x="903" y="1109"/>
                  </a:lnTo>
                  <a:lnTo>
                    <a:pt x="942" y="997"/>
                  </a:lnTo>
                  <a:lnTo>
                    <a:pt x="985" y="886"/>
                  </a:lnTo>
                  <a:lnTo>
                    <a:pt x="1033" y="782"/>
                  </a:lnTo>
                  <a:lnTo>
                    <a:pt x="1084" y="681"/>
                  </a:lnTo>
                  <a:lnTo>
                    <a:pt x="1141" y="586"/>
                  </a:lnTo>
                  <a:lnTo>
                    <a:pt x="1202" y="497"/>
                  </a:lnTo>
                  <a:close/>
                  <a:moveTo>
                    <a:pt x="2705" y="497"/>
                  </a:moveTo>
                  <a:lnTo>
                    <a:pt x="2777" y="603"/>
                  </a:lnTo>
                  <a:lnTo>
                    <a:pt x="2843" y="721"/>
                  </a:lnTo>
                  <a:lnTo>
                    <a:pt x="2904" y="844"/>
                  </a:lnTo>
                  <a:lnTo>
                    <a:pt x="2957" y="974"/>
                  </a:lnTo>
                  <a:lnTo>
                    <a:pt x="3005" y="1111"/>
                  </a:lnTo>
                  <a:lnTo>
                    <a:pt x="3361" y="1111"/>
                  </a:lnTo>
                  <a:lnTo>
                    <a:pt x="3298" y="1014"/>
                  </a:lnTo>
                  <a:lnTo>
                    <a:pt x="3228" y="920"/>
                  </a:lnTo>
                  <a:lnTo>
                    <a:pt x="3153" y="835"/>
                  </a:lnTo>
                  <a:lnTo>
                    <a:pt x="3073" y="755"/>
                  </a:lnTo>
                  <a:lnTo>
                    <a:pt x="2988" y="681"/>
                  </a:lnTo>
                  <a:lnTo>
                    <a:pt x="2897" y="612"/>
                  </a:lnTo>
                  <a:lnTo>
                    <a:pt x="2803" y="552"/>
                  </a:lnTo>
                  <a:lnTo>
                    <a:pt x="2705" y="497"/>
                  </a:lnTo>
                  <a:close/>
                  <a:moveTo>
                    <a:pt x="2109" y="396"/>
                  </a:moveTo>
                  <a:lnTo>
                    <a:pt x="2109" y="1111"/>
                  </a:lnTo>
                  <a:lnTo>
                    <a:pt x="2670" y="1111"/>
                  </a:lnTo>
                  <a:lnTo>
                    <a:pt x="2623" y="995"/>
                  </a:lnTo>
                  <a:lnTo>
                    <a:pt x="2571" y="888"/>
                  </a:lnTo>
                  <a:lnTo>
                    <a:pt x="2516" y="787"/>
                  </a:lnTo>
                  <a:lnTo>
                    <a:pt x="2455" y="696"/>
                  </a:lnTo>
                  <a:lnTo>
                    <a:pt x="2393" y="614"/>
                  </a:lnTo>
                  <a:lnTo>
                    <a:pt x="2326" y="542"/>
                  </a:lnTo>
                  <a:lnTo>
                    <a:pt x="2256" y="481"/>
                  </a:lnTo>
                  <a:lnTo>
                    <a:pt x="2183" y="432"/>
                  </a:lnTo>
                  <a:lnTo>
                    <a:pt x="2109" y="396"/>
                  </a:lnTo>
                  <a:close/>
                  <a:moveTo>
                    <a:pt x="1795" y="396"/>
                  </a:moveTo>
                  <a:lnTo>
                    <a:pt x="1723" y="432"/>
                  </a:lnTo>
                  <a:lnTo>
                    <a:pt x="1651" y="481"/>
                  </a:lnTo>
                  <a:lnTo>
                    <a:pt x="1582" y="542"/>
                  </a:lnTo>
                  <a:lnTo>
                    <a:pt x="1514" y="614"/>
                  </a:lnTo>
                  <a:lnTo>
                    <a:pt x="1451" y="696"/>
                  </a:lnTo>
                  <a:lnTo>
                    <a:pt x="1390" y="787"/>
                  </a:lnTo>
                  <a:lnTo>
                    <a:pt x="1335" y="888"/>
                  </a:lnTo>
                  <a:lnTo>
                    <a:pt x="1284" y="995"/>
                  </a:lnTo>
                  <a:lnTo>
                    <a:pt x="1236" y="1111"/>
                  </a:lnTo>
                  <a:lnTo>
                    <a:pt x="1795" y="1111"/>
                  </a:lnTo>
                  <a:lnTo>
                    <a:pt x="1795" y="396"/>
                  </a:lnTo>
                  <a:close/>
                  <a:moveTo>
                    <a:pt x="1953" y="0"/>
                  </a:moveTo>
                  <a:lnTo>
                    <a:pt x="2092" y="6"/>
                  </a:lnTo>
                  <a:lnTo>
                    <a:pt x="2229" y="19"/>
                  </a:lnTo>
                  <a:lnTo>
                    <a:pt x="2364" y="44"/>
                  </a:lnTo>
                  <a:lnTo>
                    <a:pt x="2495" y="76"/>
                  </a:lnTo>
                  <a:lnTo>
                    <a:pt x="2623" y="118"/>
                  </a:lnTo>
                  <a:lnTo>
                    <a:pt x="2748" y="168"/>
                  </a:lnTo>
                  <a:lnTo>
                    <a:pt x="2868" y="227"/>
                  </a:lnTo>
                  <a:lnTo>
                    <a:pt x="2984" y="291"/>
                  </a:lnTo>
                  <a:lnTo>
                    <a:pt x="3094" y="365"/>
                  </a:lnTo>
                  <a:lnTo>
                    <a:pt x="3201" y="447"/>
                  </a:lnTo>
                  <a:lnTo>
                    <a:pt x="3300" y="536"/>
                  </a:lnTo>
                  <a:lnTo>
                    <a:pt x="3393" y="631"/>
                  </a:lnTo>
                  <a:lnTo>
                    <a:pt x="3480" y="734"/>
                  </a:lnTo>
                  <a:lnTo>
                    <a:pt x="3562" y="844"/>
                  </a:lnTo>
                  <a:lnTo>
                    <a:pt x="3635" y="958"/>
                  </a:lnTo>
                  <a:lnTo>
                    <a:pt x="3701" y="1080"/>
                  </a:lnTo>
                  <a:lnTo>
                    <a:pt x="3758" y="1206"/>
                  </a:lnTo>
                  <a:lnTo>
                    <a:pt x="3813" y="1352"/>
                  </a:lnTo>
                  <a:lnTo>
                    <a:pt x="3855" y="1500"/>
                  </a:lnTo>
                  <a:lnTo>
                    <a:pt x="3884" y="1650"/>
                  </a:lnTo>
                  <a:lnTo>
                    <a:pt x="3903" y="1801"/>
                  </a:lnTo>
                  <a:lnTo>
                    <a:pt x="3908" y="1953"/>
                  </a:lnTo>
                  <a:lnTo>
                    <a:pt x="3903" y="2105"/>
                  </a:lnTo>
                  <a:lnTo>
                    <a:pt x="3884" y="2257"/>
                  </a:lnTo>
                  <a:lnTo>
                    <a:pt x="3855" y="2407"/>
                  </a:lnTo>
                  <a:lnTo>
                    <a:pt x="3813" y="2555"/>
                  </a:lnTo>
                  <a:lnTo>
                    <a:pt x="3758" y="2700"/>
                  </a:lnTo>
                  <a:lnTo>
                    <a:pt x="3699" y="2829"/>
                  </a:lnTo>
                  <a:lnTo>
                    <a:pt x="3633" y="2953"/>
                  </a:lnTo>
                  <a:lnTo>
                    <a:pt x="3558" y="3069"/>
                  </a:lnTo>
                  <a:lnTo>
                    <a:pt x="3475" y="3181"/>
                  </a:lnTo>
                  <a:lnTo>
                    <a:pt x="3383" y="3285"/>
                  </a:lnTo>
                  <a:lnTo>
                    <a:pt x="3286" y="3382"/>
                  </a:lnTo>
                  <a:lnTo>
                    <a:pt x="3182" y="3472"/>
                  </a:lnTo>
                  <a:lnTo>
                    <a:pt x="3072" y="3555"/>
                  </a:lnTo>
                  <a:lnTo>
                    <a:pt x="2954" y="3631"/>
                  </a:lnTo>
                  <a:lnTo>
                    <a:pt x="2830" y="3698"/>
                  </a:lnTo>
                  <a:lnTo>
                    <a:pt x="2703" y="3757"/>
                  </a:lnTo>
                  <a:lnTo>
                    <a:pt x="2556" y="3810"/>
                  </a:lnTo>
                  <a:lnTo>
                    <a:pt x="2410" y="3852"/>
                  </a:lnTo>
                  <a:lnTo>
                    <a:pt x="2259" y="3881"/>
                  </a:lnTo>
                  <a:lnTo>
                    <a:pt x="2107" y="3900"/>
                  </a:lnTo>
                  <a:lnTo>
                    <a:pt x="1955" y="3905"/>
                  </a:lnTo>
                  <a:lnTo>
                    <a:pt x="1816" y="3900"/>
                  </a:lnTo>
                  <a:lnTo>
                    <a:pt x="1679" y="3886"/>
                  </a:lnTo>
                  <a:lnTo>
                    <a:pt x="1544" y="3862"/>
                  </a:lnTo>
                  <a:lnTo>
                    <a:pt x="1413" y="3829"/>
                  </a:lnTo>
                  <a:lnTo>
                    <a:pt x="1286" y="3787"/>
                  </a:lnTo>
                  <a:lnTo>
                    <a:pt x="1160" y="3738"/>
                  </a:lnTo>
                  <a:lnTo>
                    <a:pt x="1040" y="3679"/>
                  </a:lnTo>
                  <a:lnTo>
                    <a:pt x="924" y="3612"/>
                  </a:lnTo>
                  <a:lnTo>
                    <a:pt x="814" y="3538"/>
                  </a:lnTo>
                  <a:lnTo>
                    <a:pt x="708" y="3457"/>
                  </a:lnTo>
                  <a:lnTo>
                    <a:pt x="609" y="3369"/>
                  </a:lnTo>
                  <a:lnTo>
                    <a:pt x="514" y="3272"/>
                  </a:lnTo>
                  <a:lnTo>
                    <a:pt x="426" y="3170"/>
                  </a:lnTo>
                  <a:lnTo>
                    <a:pt x="346" y="3061"/>
                  </a:lnTo>
                  <a:lnTo>
                    <a:pt x="272" y="2947"/>
                  </a:lnTo>
                  <a:lnTo>
                    <a:pt x="207" y="2825"/>
                  </a:lnTo>
                  <a:lnTo>
                    <a:pt x="148" y="2700"/>
                  </a:lnTo>
                  <a:lnTo>
                    <a:pt x="95" y="2554"/>
                  </a:lnTo>
                  <a:lnTo>
                    <a:pt x="53" y="2405"/>
                  </a:lnTo>
                  <a:lnTo>
                    <a:pt x="23" y="2255"/>
                  </a:lnTo>
                  <a:lnTo>
                    <a:pt x="6" y="2105"/>
                  </a:lnTo>
                  <a:lnTo>
                    <a:pt x="0" y="1953"/>
                  </a:lnTo>
                  <a:lnTo>
                    <a:pt x="6" y="1801"/>
                  </a:lnTo>
                  <a:lnTo>
                    <a:pt x="23" y="1649"/>
                  </a:lnTo>
                  <a:lnTo>
                    <a:pt x="53" y="1498"/>
                  </a:lnTo>
                  <a:lnTo>
                    <a:pt x="95" y="1350"/>
                  </a:lnTo>
                  <a:lnTo>
                    <a:pt x="148" y="1206"/>
                  </a:lnTo>
                  <a:lnTo>
                    <a:pt x="207" y="1076"/>
                  </a:lnTo>
                  <a:lnTo>
                    <a:pt x="274" y="953"/>
                  </a:lnTo>
                  <a:lnTo>
                    <a:pt x="350" y="837"/>
                  </a:lnTo>
                  <a:lnTo>
                    <a:pt x="434" y="725"/>
                  </a:lnTo>
                  <a:lnTo>
                    <a:pt x="523" y="620"/>
                  </a:lnTo>
                  <a:lnTo>
                    <a:pt x="622" y="523"/>
                  </a:lnTo>
                  <a:lnTo>
                    <a:pt x="727" y="434"/>
                  </a:lnTo>
                  <a:lnTo>
                    <a:pt x="837" y="350"/>
                  </a:lnTo>
                  <a:lnTo>
                    <a:pt x="955" y="274"/>
                  </a:lnTo>
                  <a:lnTo>
                    <a:pt x="1077" y="208"/>
                  </a:lnTo>
                  <a:lnTo>
                    <a:pt x="1206" y="149"/>
                  </a:lnTo>
                  <a:lnTo>
                    <a:pt x="1350" y="95"/>
                  </a:lnTo>
                  <a:lnTo>
                    <a:pt x="1499" y="54"/>
                  </a:lnTo>
                  <a:lnTo>
                    <a:pt x="1649" y="25"/>
                  </a:lnTo>
                  <a:lnTo>
                    <a:pt x="1799" y="6"/>
                  </a:lnTo>
                  <a:lnTo>
                    <a:pt x="19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  <p:sp>
          <p:nvSpPr>
            <p:cNvPr id="22" name="Freeform 83">
              <a:extLst>
                <a:ext uri="{FF2B5EF4-FFF2-40B4-BE49-F238E27FC236}">
                  <a16:creationId xmlns:a16="http://schemas.microsoft.com/office/drawing/2014/main" id="{DC326910-0612-483E-98C1-0DC750C62C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297738" y="5472113"/>
              <a:ext cx="4972050" cy="1374775"/>
            </a:xfrm>
            <a:custGeom>
              <a:avLst/>
              <a:gdLst>
                <a:gd name="T0" fmla="*/ 5538 w 6264"/>
                <a:gd name="T1" fmla="*/ 928 h 1732"/>
                <a:gd name="T2" fmla="*/ 5426 w 6264"/>
                <a:gd name="T3" fmla="*/ 1084 h 1732"/>
                <a:gd name="T4" fmla="*/ 5418 w 6264"/>
                <a:gd name="T5" fmla="*/ 1162 h 1732"/>
                <a:gd name="T6" fmla="*/ 5468 w 6264"/>
                <a:gd name="T7" fmla="*/ 1310 h 1732"/>
                <a:gd name="T8" fmla="*/ 5631 w 6264"/>
                <a:gd name="T9" fmla="*/ 1413 h 1732"/>
                <a:gd name="T10" fmla="*/ 5831 w 6264"/>
                <a:gd name="T11" fmla="*/ 1373 h 1732"/>
                <a:gd name="T12" fmla="*/ 5943 w 6264"/>
                <a:gd name="T13" fmla="*/ 1206 h 1732"/>
                <a:gd name="T14" fmla="*/ 5903 w 6264"/>
                <a:gd name="T15" fmla="*/ 1004 h 1732"/>
                <a:gd name="T16" fmla="*/ 5736 w 6264"/>
                <a:gd name="T17" fmla="*/ 892 h 1732"/>
                <a:gd name="T18" fmla="*/ 3028 w 6264"/>
                <a:gd name="T19" fmla="*/ 907 h 1732"/>
                <a:gd name="T20" fmla="*/ 2885 w 6264"/>
                <a:gd name="T21" fmla="*/ 1048 h 1732"/>
                <a:gd name="T22" fmla="*/ 2885 w 6264"/>
                <a:gd name="T23" fmla="*/ 1255 h 1732"/>
                <a:gd name="T24" fmla="*/ 3028 w 6264"/>
                <a:gd name="T25" fmla="*/ 1398 h 1732"/>
                <a:gd name="T26" fmla="*/ 3235 w 6264"/>
                <a:gd name="T27" fmla="*/ 1398 h 1732"/>
                <a:gd name="T28" fmla="*/ 3376 w 6264"/>
                <a:gd name="T29" fmla="*/ 1255 h 1732"/>
                <a:gd name="T30" fmla="*/ 3376 w 6264"/>
                <a:gd name="T31" fmla="*/ 1048 h 1732"/>
                <a:gd name="T32" fmla="*/ 3235 w 6264"/>
                <a:gd name="T33" fmla="*/ 907 h 1732"/>
                <a:gd name="T34" fmla="*/ 532 w 6264"/>
                <a:gd name="T35" fmla="*/ 890 h 1732"/>
                <a:gd name="T36" fmla="*/ 375 w 6264"/>
                <a:gd name="T37" fmla="*/ 983 h 1732"/>
                <a:gd name="T38" fmla="*/ 314 w 6264"/>
                <a:gd name="T39" fmla="*/ 1158 h 1732"/>
                <a:gd name="T40" fmla="*/ 392 w 6264"/>
                <a:gd name="T41" fmla="*/ 1342 h 1732"/>
                <a:gd name="T42" fmla="*/ 574 w 6264"/>
                <a:gd name="T43" fmla="*/ 1418 h 1732"/>
                <a:gd name="T44" fmla="*/ 751 w 6264"/>
                <a:gd name="T45" fmla="*/ 1358 h 1732"/>
                <a:gd name="T46" fmla="*/ 842 w 6264"/>
                <a:gd name="T47" fmla="*/ 1194 h 1732"/>
                <a:gd name="T48" fmla="*/ 802 w 6264"/>
                <a:gd name="T49" fmla="*/ 1004 h 1732"/>
                <a:gd name="T50" fmla="*/ 635 w 6264"/>
                <a:gd name="T51" fmla="*/ 892 h 1732"/>
                <a:gd name="T52" fmla="*/ 3174 w 6264"/>
                <a:gd name="T53" fmla="*/ 6 h 1732"/>
                <a:gd name="T54" fmla="*/ 3284 w 6264"/>
                <a:gd name="T55" fmla="*/ 116 h 1732"/>
                <a:gd name="T56" fmla="*/ 3427 w 6264"/>
                <a:gd name="T57" fmla="*/ 654 h 1732"/>
                <a:gd name="T58" fmla="*/ 3632 w 6264"/>
                <a:gd name="T59" fmla="*/ 860 h 1732"/>
                <a:gd name="T60" fmla="*/ 5150 w 6264"/>
                <a:gd name="T61" fmla="*/ 924 h 1732"/>
                <a:gd name="T62" fmla="*/ 5331 w 6264"/>
                <a:gd name="T63" fmla="*/ 692 h 1732"/>
                <a:gd name="T64" fmla="*/ 5605 w 6264"/>
                <a:gd name="T65" fmla="*/ 578 h 1732"/>
                <a:gd name="T66" fmla="*/ 5909 w 6264"/>
                <a:gd name="T67" fmla="*/ 618 h 1732"/>
                <a:gd name="T68" fmla="*/ 6143 w 6264"/>
                <a:gd name="T69" fmla="*/ 799 h 1732"/>
                <a:gd name="T70" fmla="*/ 6259 w 6264"/>
                <a:gd name="T71" fmla="*/ 1074 h 1732"/>
                <a:gd name="T72" fmla="*/ 6219 w 6264"/>
                <a:gd name="T73" fmla="*/ 1379 h 1732"/>
                <a:gd name="T74" fmla="*/ 6036 w 6264"/>
                <a:gd name="T75" fmla="*/ 1611 h 1732"/>
                <a:gd name="T76" fmla="*/ 5761 w 6264"/>
                <a:gd name="T77" fmla="*/ 1726 h 1732"/>
                <a:gd name="T78" fmla="*/ 5456 w 6264"/>
                <a:gd name="T79" fmla="*/ 1687 h 1732"/>
                <a:gd name="T80" fmla="*/ 5224 w 6264"/>
                <a:gd name="T81" fmla="*/ 1508 h 1732"/>
                <a:gd name="T82" fmla="*/ 3688 w 6264"/>
                <a:gd name="T83" fmla="*/ 1308 h 1732"/>
                <a:gd name="T84" fmla="*/ 3537 w 6264"/>
                <a:gd name="T85" fmla="*/ 1563 h 1732"/>
                <a:gd name="T86" fmla="*/ 3282 w 6264"/>
                <a:gd name="T87" fmla="*/ 1711 h 1732"/>
                <a:gd name="T88" fmla="*/ 2976 w 6264"/>
                <a:gd name="T89" fmla="*/ 1711 h 1732"/>
                <a:gd name="T90" fmla="*/ 2721 w 6264"/>
                <a:gd name="T91" fmla="*/ 1563 h 1732"/>
                <a:gd name="T92" fmla="*/ 2571 w 6264"/>
                <a:gd name="T93" fmla="*/ 1308 h 1732"/>
                <a:gd name="T94" fmla="*/ 1061 w 6264"/>
                <a:gd name="T95" fmla="*/ 1474 h 1732"/>
                <a:gd name="T96" fmla="*/ 858 w 6264"/>
                <a:gd name="T97" fmla="*/ 1660 h 1732"/>
                <a:gd name="T98" fmla="*/ 578 w 6264"/>
                <a:gd name="T99" fmla="*/ 1732 h 1732"/>
                <a:gd name="T100" fmla="*/ 321 w 6264"/>
                <a:gd name="T101" fmla="*/ 1673 h 1732"/>
                <a:gd name="T102" fmla="*/ 95 w 6264"/>
                <a:gd name="T103" fmla="*/ 1476 h 1732"/>
                <a:gd name="T104" fmla="*/ 0 w 6264"/>
                <a:gd name="T105" fmla="*/ 1190 h 1732"/>
                <a:gd name="T106" fmla="*/ 53 w 6264"/>
                <a:gd name="T107" fmla="*/ 905 h 1732"/>
                <a:gd name="T108" fmla="*/ 232 w 6264"/>
                <a:gd name="T109" fmla="*/ 687 h 1732"/>
                <a:gd name="T110" fmla="*/ 483 w 6264"/>
                <a:gd name="T111" fmla="*/ 580 h 1732"/>
                <a:gd name="T112" fmla="*/ 761 w 6264"/>
                <a:gd name="T113" fmla="*/ 601 h 1732"/>
                <a:gd name="T114" fmla="*/ 998 w 6264"/>
                <a:gd name="T115" fmla="*/ 749 h 1732"/>
                <a:gd name="T116" fmla="*/ 1137 w 6264"/>
                <a:gd name="T117" fmla="*/ 995 h 1732"/>
                <a:gd name="T118" fmla="*/ 2672 w 6264"/>
                <a:gd name="T119" fmla="*/ 797 h 1732"/>
                <a:gd name="T120" fmla="*/ 2904 w 6264"/>
                <a:gd name="T121" fmla="*/ 618 h 1732"/>
                <a:gd name="T122" fmla="*/ 2995 w 6264"/>
                <a:gd name="T123" fmla="*/ 78 h 1732"/>
                <a:gd name="T124" fmla="*/ 3132 w 6264"/>
                <a:gd name="T125" fmla="*/ 0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64" h="1732">
                  <a:moveTo>
                    <a:pt x="5683" y="886"/>
                  </a:moveTo>
                  <a:lnTo>
                    <a:pt x="5631" y="890"/>
                  </a:lnTo>
                  <a:lnTo>
                    <a:pt x="5582" y="905"/>
                  </a:lnTo>
                  <a:lnTo>
                    <a:pt x="5538" y="928"/>
                  </a:lnTo>
                  <a:lnTo>
                    <a:pt x="5500" y="958"/>
                  </a:lnTo>
                  <a:lnTo>
                    <a:pt x="5468" y="995"/>
                  </a:lnTo>
                  <a:lnTo>
                    <a:pt x="5443" y="1036"/>
                  </a:lnTo>
                  <a:lnTo>
                    <a:pt x="5426" y="1084"/>
                  </a:lnTo>
                  <a:lnTo>
                    <a:pt x="5416" y="1133"/>
                  </a:lnTo>
                  <a:lnTo>
                    <a:pt x="5418" y="1143"/>
                  </a:lnTo>
                  <a:lnTo>
                    <a:pt x="5418" y="1152"/>
                  </a:lnTo>
                  <a:lnTo>
                    <a:pt x="5418" y="1162"/>
                  </a:lnTo>
                  <a:lnTo>
                    <a:pt x="5416" y="1169"/>
                  </a:lnTo>
                  <a:lnTo>
                    <a:pt x="5426" y="1221"/>
                  </a:lnTo>
                  <a:lnTo>
                    <a:pt x="5443" y="1266"/>
                  </a:lnTo>
                  <a:lnTo>
                    <a:pt x="5468" y="1310"/>
                  </a:lnTo>
                  <a:lnTo>
                    <a:pt x="5500" y="1346"/>
                  </a:lnTo>
                  <a:lnTo>
                    <a:pt x="5540" y="1377"/>
                  </a:lnTo>
                  <a:lnTo>
                    <a:pt x="5584" y="1399"/>
                  </a:lnTo>
                  <a:lnTo>
                    <a:pt x="5631" y="1413"/>
                  </a:lnTo>
                  <a:lnTo>
                    <a:pt x="5683" y="1418"/>
                  </a:lnTo>
                  <a:lnTo>
                    <a:pt x="5736" y="1413"/>
                  </a:lnTo>
                  <a:lnTo>
                    <a:pt x="5785" y="1398"/>
                  </a:lnTo>
                  <a:lnTo>
                    <a:pt x="5831" y="1373"/>
                  </a:lnTo>
                  <a:lnTo>
                    <a:pt x="5871" y="1341"/>
                  </a:lnTo>
                  <a:lnTo>
                    <a:pt x="5903" y="1301"/>
                  </a:lnTo>
                  <a:lnTo>
                    <a:pt x="5928" y="1255"/>
                  </a:lnTo>
                  <a:lnTo>
                    <a:pt x="5943" y="1206"/>
                  </a:lnTo>
                  <a:lnTo>
                    <a:pt x="5949" y="1152"/>
                  </a:lnTo>
                  <a:lnTo>
                    <a:pt x="5943" y="1099"/>
                  </a:lnTo>
                  <a:lnTo>
                    <a:pt x="5928" y="1048"/>
                  </a:lnTo>
                  <a:lnTo>
                    <a:pt x="5903" y="1004"/>
                  </a:lnTo>
                  <a:lnTo>
                    <a:pt x="5871" y="964"/>
                  </a:lnTo>
                  <a:lnTo>
                    <a:pt x="5831" y="932"/>
                  </a:lnTo>
                  <a:lnTo>
                    <a:pt x="5785" y="907"/>
                  </a:lnTo>
                  <a:lnTo>
                    <a:pt x="5736" y="892"/>
                  </a:lnTo>
                  <a:lnTo>
                    <a:pt x="5683" y="886"/>
                  </a:lnTo>
                  <a:close/>
                  <a:moveTo>
                    <a:pt x="3130" y="886"/>
                  </a:moveTo>
                  <a:lnTo>
                    <a:pt x="3077" y="892"/>
                  </a:lnTo>
                  <a:lnTo>
                    <a:pt x="3028" y="907"/>
                  </a:lnTo>
                  <a:lnTo>
                    <a:pt x="2982" y="932"/>
                  </a:lnTo>
                  <a:lnTo>
                    <a:pt x="2942" y="964"/>
                  </a:lnTo>
                  <a:lnTo>
                    <a:pt x="2910" y="1004"/>
                  </a:lnTo>
                  <a:lnTo>
                    <a:pt x="2885" y="1048"/>
                  </a:lnTo>
                  <a:lnTo>
                    <a:pt x="2870" y="1099"/>
                  </a:lnTo>
                  <a:lnTo>
                    <a:pt x="2864" y="1152"/>
                  </a:lnTo>
                  <a:lnTo>
                    <a:pt x="2870" y="1206"/>
                  </a:lnTo>
                  <a:lnTo>
                    <a:pt x="2885" y="1255"/>
                  </a:lnTo>
                  <a:lnTo>
                    <a:pt x="2910" y="1301"/>
                  </a:lnTo>
                  <a:lnTo>
                    <a:pt x="2942" y="1341"/>
                  </a:lnTo>
                  <a:lnTo>
                    <a:pt x="2982" y="1373"/>
                  </a:lnTo>
                  <a:lnTo>
                    <a:pt x="3028" y="1398"/>
                  </a:lnTo>
                  <a:lnTo>
                    <a:pt x="3077" y="1413"/>
                  </a:lnTo>
                  <a:lnTo>
                    <a:pt x="3130" y="1418"/>
                  </a:lnTo>
                  <a:lnTo>
                    <a:pt x="3185" y="1413"/>
                  </a:lnTo>
                  <a:lnTo>
                    <a:pt x="3235" y="1398"/>
                  </a:lnTo>
                  <a:lnTo>
                    <a:pt x="3281" y="1373"/>
                  </a:lnTo>
                  <a:lnTo>
                    <a:pt x="3319" y="1341"/>
                  </a:lnTo>
                  <a:lnTo>
                    <a:pt x="3353" y="1301"/>
                  </a:lnTo>
                  <a:lnTo>
                    <a:pt x="3376" y="1255"/>
                  </a:lnTo>
                  <a:lnTo>
                    <a:pt x="3393" y="1206"/>
                  </a:lnTo>
                  <a:lnTo>
                    <a:pt x="3397" y="1152"/>
                  </a:lnTo>
                  <a:lnTo>
                    <a:pt x="3393" y="1099"/>
                  </a:lnTo>
                  <a:lnTo>
                    <a:pt x="3376" y="1048"/>
                  </a:lnTo>
                  <a:lnTo>
                    <a:pt x="3353" y="1004"/>
                  </a:lnTo>
                  <a:lnTo>
                    <a:pt x="3319" y="964"/>
                  </a:lnTo>
                  <a:lnTo>
                    <a:pt x="3281" y="932"/>
                  </a:lnTo>
                  <a:lnTo>
                    <a:pt x="3235" y="907"/>
                  </a:lnTo>
                  <a:lnTo>
                    <a:pt x="3185" y="892"/>
                  </a:lnTo>
                  <a:lnTo>
                    <a:pt x="3130" y="886"/>
                  </a:lnTo>
                  <a:close/>
                  <a:moveTo>
                    <a:pt x="580" y="886"/>
                  </a:moveTo>
                  <a:lnTo>
                    <a:pt x="532" y="890"/>
                  </a:lnTo>
                  <a:lnTo>
                    <a:pt x="489" y="903"/>
                  </a:lnTo>
                  <a:lnTo>
                    <a:pt x="447" y="922"/>
                  </a:lnTo>
                  <a:lnTo>
                    <a:pt x="409" y="949"/>
                  </a:lnTo>
                  <a:lnTo>
                    <a:pt x="375" y="983"/>
                  </a:lnTo>
                  <a:lnTo>
                    <a:pt x="348" y="1023"/>
                  </a:lnTo>
                  <a:lnTo>
                    <a:pt x="327" y="1065"/>
                  </a:lnTo>
                  <a:lnTo>
                    <a:pt x="316" y="1111"/>
                  </a:lnTo>
                  <a:lnTo>
                    <a:pt x="314" y="1158"/>
                  </a:lnTo>
                  <a:lnTo>
                    <a:pt x="318" y="1207"/>
                  </a:lnTo>
                  <a:lnTo>
                    <a:pt x="333" y="1257"/>
                  </a:lnTo>
                  <a:lnTo>
                    <a:pt x="357" y="1303"/>
                  </a:lnTo>
                  <a:lnTo>
                    <a:pt x="392" y="1342"/>
                  </a:lnTo>
                  <a:lnTo>
                    <a:pt x="430" y="1375"/>
                  </a:lnTo>
                  <a:lnTo>
                    <a:pt x="475" y="1399"/>
                  </a:lnTo>
                  <a:lnTo>
                    <a:pt x="525" y="1415"/>
                  </a:lnTo>
                  <a:lnTo>
                    <a:pt x="574" y="1418"/>
                  </a:lnTo>
                  <a:lnTo>
                    <a:pt x="622" y="1415"/>
                  </a:lnTo>
                  <a:lnTo>
                    <a:pt x="669" y="1403"/>
                  </a:lnTo>
                  <a:lnTo>
                    <a:pt x="711" y="1384"/>
                  </a:lnTo>
                  <a:lnTo>
                    <a:pt x="751" y="1358"/>
                  </a:lnTo>
                  <a:lnTo>
                    <a:pt x="785" y="1322"/>
                  </a:lnTo>
                  <a:lnTo>
                    <a:pt x="812" y="1284"/>
                  </a:lnTo>
                  <a:lnTo>
                    <a:pt x="831" y="1240"/>
                  </a:lnTo>
                  <a:lnTo>
                    <a:pt x="842" y="1194"/>
                  </a:lnTo>
                  <a:lnTo>
                    <a:pt x="846" y="1147"/>
                  </a:lnTo>
                  <a:lnTo>
                    <a:pt x="842" y="1099"/>
                  </a:lnTo>
                  <a:lnTo>
                    <a:pt x="827" y="1050"/>
                  </a:lnTo>
                  <a:lnTo>
                    <a:pt x="802" y="1004"/>
                  </a:lnTo>
                  <a:lnTo>
                    <a:pt x="770" y="964"/>
                  </a:lnTo>
                  <a:lnTo>
                    <a:pt x="730" y="930"/>
                  </a:lnTo>
                  <a:lnTo>
                    <a:pt x="685" y="905"/>
                  </a:lnTo>
                  <a:lnTo>
                    <a:pt x="635" y="892"/>
                  </a:lnTo>
                  <a:lnTo>
                    <a:pt x="608" y="886"/>
                  </a:lnTo>
                  <a:lnTo>
                    <a:pt x="580" y="886"/>
                  </a:lnTo>
                  <a:close/>
                  <a:moveTo>
                    <a:pt x="3132" y="0"/>
                  </a:moveTo>
                  <a:lnTo>
                    <a:pt x="3174" y="6"/>
                  </a:lnTo>
                  <a:lnTo>
                    <a:pt x="3212" y="21"/>
                  </a:lnTo>
                  <a:lnTo>
                    <a:pt x="3244" y="46"/>
                  </a:lnTo>
                  <a:lnTo>
                    <a:pt x="3269" y="78"/>
                  </a:lnTo>
                  <a:lnTo>
                    <a:pt x="3284" y="116"/>
                  </a:lnTo>
                  <a:lnTo>
                    <a:pt x="3290" y="158"/>
                  </a:lnTo>
                  <a:lnTo>
                    <a:pt x="3290" y="595"/>
                  </a:lnTo>
                  <a:lnTo>
                    <a:pt x="3360" y="620"/>
                  </a:lnTo>
                  <a:lnTo>
                    <a:pt x="3427" y="654"/>
                  </a:lnTo>
                  <a:lnTo>
                    <a:pt x="3488" y="694"/>
                  </a:lnTo>
                  <a:lnTo>
                    <a:pt x="3543" y="744"/>
                  </a:lnTo>
                  <a:lnTo>
                    <a:pt x="3591" y="799"/>
                  </a:lnTo>
                  <a:lnTo>
                    <a:pt x="3632" y="860"/>
                  </a:lnTo>
                  <a:lnTo>
                    <a:pt x="3665" y="926"/>
                  </a:lnTo>
                  <a:lnTo>
                    <a:pt x="3691" y="996"/>
                  </a:lnTo>
                  <a:lnTo>
                    <a:pt x="5125" y="996"/>
                  </a:lnTo>
                  <a:lnTo>
                    <a:pt x="5150" y="924"/>
                  </a:lnTo>
                  <a:lnTo>
                    <a:pt x="5184" y="858"/>
                  </a:lnTo>
                  <a:lnTo>
                    <a:pt x="5226" y="797"/>
                  </a:lnTo>
                  <a:lnTo>
                    <a:pt x="5276" y="742"/>
                  </a:lnTo>
                  <a:lnTo>
                    <a:pt x="5331" y="692"/>
                  </a:lnTo>
                  <a:lnTo>
                    <a:pt x="5392" y="650"/>
                  </a:lnTo>
                  <a:lnTo>
                    <a:pt x="5460" y="618"/>
                  </a:lnTo>
                  <a:lnTo>
                    <a:pt x="5530" y="593"/>
                  </a:lnTo>
                  <a:lnTo>
                    <a:pt x="5605" y="578"/>
                  </a:lnTo>
                  <a:lnTo>
                    <a:pt x="5684" y="572"/>
                  </a:lnTo>
                  <a:lnTo>
                    <a:pt x="5762" y="578"/>
                  </a:lnTo>
                  <a:lnTo>
                    <a:pt x="5838" y="593"/>
                  </a:lnTo>
                  <a:lnTo>
                    <a:pt x="5909" y="618"/>
                  </a:lnTo>
                  <a:lnTo>
                    <a:pt x="5975" y="652"/>
                  </a:lnTo>
                  <a:lnTo>
                    <a:pt x="6038" y="692"/>
                  </a:lnTo>
                  <a:lnTo>
                    <a:pt x="6093" y="742"/>
                  </a:lnTo>
                  <a:lnTo>
                    <a:pt x="6143" y="799"/>
                  </a:lnTo>
                  <a:lnTo>
                    <a:pt x="6185" y="860"/>
                  </a:lnTo>
                  <a:lnTo>
                    <a:pt x="6219" y="926"/>
                  </a:lnTo>
                  <a:lnTo>
                    <a:pt x="6244" y="998"/>
                  </a:lnTo>
                  <a:lnTo>
                    <a:pt x="6259" y="1074"/>
                  </a:lnTo>
                  <a:lnTo>
                    <a:pt x="6264" y="1152"/>
                  </a:lnTo>
                  <a:lnTo>
                    <a:pt x="6259" y="1230"/>
                  </a:lnTo>
                  <a:lnTo>
                    <a:pt x="6244" y="1306"/>
                  </a:lnTo>
                  <a:lnTo>
                    <a:pt x="6219" y="1379"/>
                  </a:lnTo>
                  <a:lnTo>
                    <a:pt x="6185" y="1445"/>
                  </a:lnTo>
                  <a:lnTo>
                    <a:pt x="6143" y="1506"/>
                  </a:lnTo>
                  <a:lnTo>
                    <a:pt x="6093" y="1563"/>
                  </a:lnTo>
                  <a:lnTo>
                    <a:pt x="6036" y="1611"/>
                  </a:lnTo>
                  <a:lnTo>
                    <a:pt x="5975" y="1652"/>
                  </a:lnTo>
                  <a:lnTo>
                    <a:pt x="5907" y="1687"/>
                  </a:lnTo>
                  <a:lnTo>
                    <a:pt x="5837" y="1711"/>
                  </a:lnTo>
                  <a:lnTo>
                    <a:pt x="5761" y="1726"/>
                  </a:lnTo>
                  <a:lnTo>
                    <a:pt x="5681" y="1732"/>
                  </a:lnTo>
                  <a:lnTo>
                    <a:pt x="5603" y="1726"/>
                  </a:lnTo>
                  <a:lnTo>
                    <a:pt x="5528" y="1711"/>
                  </a:lnTo>
                  <a:lnTo>
                    <a:pt x="5456" y="1687"/>
                  </a:lnTo>
                  <a:lnTo>
                    <a:pt x="5390" y="1654"/>
                  </a:lnTo>
                  <a:lnTo>
                    <a:pt x="5329" y="1612"/>
                  </a:lnTo>
                  <a:lnTo>
                    <a:pt x="5272" y="1563"/>
                  </a:lnTo>
                  <a:lnTo>
                    <a:pt x="5224" y="1508"/>
                  </a:lnTo>
                  <a:lnTo>
                    <a:pt x="5182" y="1447"/>
                  </a:lnTo>
                  <a:lnTo>
                    <a:pt x="5148" y="1380"/>
                  </a:lnTo>
                  <a:lnTo>
                    <a:pt x="5123" y="1308"/>
                  </a:lnTo>
                  <a:lnTo>
                    <a:pt x="3688" y="1308"/>
                  </a:lnTo>
                  <a:lnTo>
                    <a:pt x="3663" y="1380"/>
                  </a:lnTo>
                  <a:lnTo>
                    <a:pt x="3629" y="1447"/>
                  </a:lnTo>
                  <a:lnTo>
                    <a:pt x="3587" y="1508"/>
                  </a:lnTo>
                  <a:lnTo>
                    <a:pt x="3537" y="1563"/>
                  </a:lnTo>
                  <a:lnTo>
                    <a:pt x="3482" y="1612"/>
                  </a:lnTo>
                  <a:lnTo>
                    <a:pt x="3421" y="1654"/>
                  </a:lnTo>
                  <a:lnTo>
                    <a:pt x="3355" y="1687"/>
                  </a:lnTo>
                  <a:lnTo>
                    <a:pt x="3282" y="1711"/>
                  </a:lnTo>
                  <a:lnTo>
                    <a:pt x="3208" y="1726"/>
                  </a:lnTo>
                  <a:lnTo>
                    <a:pt x="3130" y="1732"/>
                  </a:lnTo>
                  <a:lnTo>
                    <a:pt x="3052" y="1726"/>
                  </a:lnTo>
                  <a:lnTo>
                    <a:pt x="2976" y="1711"/>
                  </a:lnTo>
                  <a:lnTo>
                    <a:pt x="2906" y="1687"/>
                  </a:lnTo>
                  <a:lnTo>
                    <a:pt x="2839" y="1654"/>
                  </a:lnTo>
                  <a:lnTo>
                    <a:pt x="2777" y="1612"/>
                  </a:lnTo>
                  <a:lnTo>
                    <a:pt x="2721" y="1563"/>
                  </a:lnTo>
                  <a:lnTo>
                    <a:pt x="2672" y="1508"/>
                  </a:lnTo>
                  <a:lnTo>
                    <a:pt x="2630" y="1447"/>
                  </a:lnTo>
                  <a:lnTo>
                    <a:pt x="2596" y="1380"/>
                  </a:lnTo>
                  <a:lnTo>
                    <a:pt x="2571" y="1308"/>
                  </a:lnTo>
                  <a:lnTo>
                    <a:pt x="1137" y="1308"/>
                  </a:lnTo>
                  <a:lnTo>
                    <a:pt x="1118" y="1365"/>
                  </a:lnTo>
                  <a:lnTo>
                    <a:pt x="1092" y="1420"/>
                  </a:lnTo>
                  <a:lnTo>
                    <a:pt x="1061" y="1474"/>
                  </a:lnTo>
                  <a:lnTo>
                    <a:pt x="1025" y="1523"/>
                  </a:lnTo>
                  <a:lnTo>
                    <a:pt x="976" y="1576"/>
                  </a:lnTo>
                  <a:lnTo>
                    <a:pt x="918" y="1622"/>
                  </a:lnTo>
                  <a:lnTo>
                    <a:pt x="858" y="1660"/>
                  </a:lnTo>
                  <a:lnTo>
                    <a:pt x="793" y="1692"/>
                  </a:lnTo>
                  <a:lnTo>
                    <a:pt x="723" y="1713"/>
                  </a:lnTo>
                  <a:lnTo>
                    <a:pt x="652" y="1728"/>
                  </a:lnTo>
                  <a:lnTo>
                    <a:pt x="578" y="1732"/>
                  </a:lnTo>
                  <a:lnTo>
                    <a:pt x="521" y="1730"/>
                  </a:lnTo>
                  <a:lnTo>
                    <a:pt x="466" y="1723"/>
                  </a:lnTo>
                  <a:lnTo>
                    <a:pt x="392" y="1702"/>
                  </a:lnTo>
                  <a:lnTo>
                    <a:pt x="321" y="1673"/>
                  </a:lnTo>
                  <a:lnTo>
                    <a:pt x="255" y="1635"/>
                  </a:lnTo>
                  <a:lnTo>
                    <a:pt x="194" y="1590"/>
                  </a:lnTo>
                  <a:lnTo>
                    <a:pt x="141" y="1536"/>
                  </a:lnTo>
                  <a:lnTo>
                    <a:pt x="95" y="1476"/>
                  </a:lnTo>
                  <a:lnTo>
                    <a:pt x="57" y="1411"/>
                  </a:lnTo>
                  <a:lnTo>
                    <a:pt x="28" y="1341"/>
                  </a:lnTo>
                  <a:lnTo>
                    <a:pt x="8" y="1265"/>
                  </a:lnTo>
                  <a:lnTo>
                    <a:pt x="0" y="1190"/>
                  </a:lnTo>
                  <a:lnTo>
                    <a:pt x="0" y="1116"/>
                  </a:lnTo>
                  <a:lnTo>
                    <a:pt x="9" y="1044"/>
                  </a:lnTo>
                  <a:lnTo>
                    <a:pt x="27" y="974"/>
                  </a:lnTo>
                  <a:lnTo>
                    <a:pt x="53" y="905"/>
                  </a:lnTo>
                  <a:lnTo>
                    <a:pt x="87" y="842"/>
                  </a:lnTo>
                  <a:lnTo>
                    <a:pt x="131" y="782"/>
                  </a:lnTo>
                  <a:lnTo>
                    <a:pt x="179" y="730"/>
                  </a:lnTo>
                  <a:lnTo>
                    <a:pt x="232" y="687"/>
                  </a:lnTo>
                  <a:lnTo>
                    <a:pt x="289" y="649"/>
                  </a:lnTo>
                  <a:lnTo>
                    <a:pt x="352" y="618"/>
                  </a:lnTo>
                  <a:lnTo>
                    <a:pt x="414" y="595"/>
                  </a:lnTo>
                  <a:lnTo>
                    <a:pt x="483" y="580"/>
                  </a:lnTo>
                  <a:lnTo>
                    <a:pt x="551" y="572"/>
                  </a:lnTo>
                  <a:lnTo>
                    <a:pt x="620" y="574"/>
                  </a:lnTo>
                  <a:lnTo>
                    <a:pt x="690" y="582"/>
                  </a:lnTo>
                  <a:lnTo>
                    <a:pt x="761" y="601"/>
                  </a:lnTo>
                  <a:lnTo>
                    <a:pt x="827" y="626"/>
                  </a:lnTo>
                  <a:lnTo>
                    <a:pt x="890" y="660"/>
                  </a:lnTo>
                  <a:lnTo>
                    <a:pt x="947" y="702"/>
                  </a:lnTo>
                  <a:lnTo>
                    <a:pt x="998" y="749"/>
                  </a:lnTo>
                  <a:lnTo>
                    <a:pt x="1044" y="804"/>
                  </a:lnTo>
                  <a:lnTo>
                    <a:pt x="1082" y="863"/>
                  </a:lnTo>
                  <a:lnTo>
                    <a:pt x="1112" y="926"/>
                  </a:lnTo>
                  <a:lnTo>
                    <a:pt x="1137" y="995"/>
                  </a:lnTo>
                  <a:lnTo>
                    <a:pt x="2573" y="995"/>
                  </a:lnTo>
                  <a:lnTo>
                    <a:pt x="2598" y="924"/>
                  </a:lnTo>
                  <a:lnTo>
                    <a:pt x="2632" y="858"/>
                  </a:lnTo>
                  <a:lnTo>
                    <a:pt x="2672" y="797"/>
                  </a:lnTo>
                  <a:lnTo>
                    <a:pt x="2721" y="742"/>
                  </a:lnTo>
                  <a:lnTo>
                    <a:pt x="2777" y="694"/>
                  </a:lnTo>
                  <a:lnTo>
                    <a:pt x="2837" y="652"/>
                  </a:lnTo>
                  <a:lnTo>
                    <a:pt x="2904" y="618"/>
                  </a:lnTo>
                  <a:lnTo>
                    <a:pt x="2974" y="593"/>
                  </a:lnTo>
                  <a:lnTo>
                    <a:pt x="2974" y="158"/>
                  </a:lnTo>
                  <a:lnTo>
                    <a:pt x="2980" y="116"/>
                  </a:lnTo>
                  <a:lnTo>
                    <a:pt x="2995" y="78"/>
                  </a:lnTo>
                  <a:lnTo>
                    <a:pt x="3020" y="46"/>
                  </a:lnTo>
                  <a:lnTo>
                    <a:pt x="3052" y="21"/>
                  </a:lnTo>
                  <a:lnTo>
                    <a:pt x="3090" y="6"/>
                  </a:lnTo>
                  <a:lnTo>
                    <a:pt x="3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TextBox 10">
            <a:extLst>
              <a:ext uri="{FF2B5EF4-FFF2-40B4-BE49-F238E27FC236}">
                <a16:creationId xmlns:a16="http://schemas.microsoft.com/office/drawing/2014/main" id="{552E3ACC-9374-4444-B552-9EF20FE37508}"/>
              </a:ext>
            </a:extLst>
          </p:cNvPr>
          <p:cNvSpPr txBox="1"/>
          <p:nvPr/>
        </p:nvSpPr>
        <p:spPr>
          <a:xfrm>
            <a:off x="6266760" y="960292"/>
            <a:ext cx="490201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218987"/>
            <a:r>
              <a:rPr lang="en-US" sz="1600" kern="0" dirty="0">
                <a:solidFill>
                  <a:prstClr val="white"/>
                </a:solidFill>
                <a:latin typeface="Calibri"/>
                <a:cs typeface="Arial" pitchFamily="34" charset="0"/>
              </a:rPr>
              <a:t>NOUS SUIVRE</a:t>
            </a:r>
          </a:p>
        </p:txBody>
      </p:sp>
      <p:sp>
        <p:nvSpPr>
          <p:cNvPr id="24" name="Parallelogram 8">
            <a:extLst>
              <a:ext uri="{FF2B5EF4-FFF2-40B4-BE49-F238E27FC236}">
                <a16:creationId xmlns:a16="http://schemas.microsoft.com/office/drawing/2014/main" id="{639FE0E4-4010-F24A-AFAE-9765AE4DE97A}"/>
              </a:ext>
            </a:extLst>
          </p:cNvPr>
          <p:cNvSpPr/>
          <p:nvPr/>
        </p:nvSpPr>
        <p:spPr>
          <a:xfrm>
            <a:off x="744508" y="1298846"/>
            <a:ext cx="1678296" cy="1448568"/>
          </a:xfrm>
          <a:prstGeom prst="parallelogram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69900" dist="254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13">
            <a:extLst>
              <a:ext uri="{FF2B5EF4-FFF2-40B4-BE49-F238E27FC236}">
                <a16:creationId xmlns:a16="http://schemas.microsoft.com/office/drawing/2014/main" id="{EC6D0768-49A0-6C42-A210-1D18331E0731}"/>
              </a:ext>
            </a:extLst>
          </p:cNvPr>
          <p:cNvSpPr txBox="1"/>
          <p:nvPr/>
        </p:nvSpPr>
        <p:spPr>
          <a:xfrm>
            <a:off x="2568224" y="1945533"/>
            <a:ext cx="2904948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8987">
              <a:defRPr/>
            </a:pPr>
            <a:r>
              <a:rPr lang="fr-FR" sz="1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Délégué général</a:t>
            </a:r>
          </a:p>
          <a:p>
            <a:pPr defTabSz="1218987">
              <a:defRPr/>
            </a:pPr>
            <a:r>
              <a:rPr lang="fr-FR" sz="1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+33 613 60 49 44 </a:t>
            </a:r>
          </a:p>
          <a:p>
            <a:pPr defTabSz="1218987">
              <a:defRPr/>
            </a:pPr>
            <a:r>
              <a:rPr lang="fr-FR" sz="1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gilles.berhault@gmail.com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9962B6FE-56E5-3947-B6AF-3A574DB3ED24}"/>
              </a:ext>
            </a:extLst>
          </p:cNvPr>
          <p:cNvSpPr txBox="1"/>
          <p:nvPr/>
        </p:nvSpPr>
        <p:spPr>
          <a:xfrm>
            <a:off x="2568224" y="1475484"/>
            <a:ext cx="290494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en-US" sz="2400" dirty="0">
                <a:solidFill>
                  <a:schemeClr val="bg1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Gilles </a:t>
            </a:r>
            <a:r>
              <a:rPr lang="en-US" sz="2400" dirty="0" err="1">
                <a:solidFill>
                  <a:schemeClr val="bg1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Berhault</a:t>
            </a:r>
            <a:endParaRPr lang="en-US" sz="2400" dirty="0">
              <a:solidFill>
                <a:schemeClr val="bg1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Parallelogram 17">
            <a:extLst>
              <a:ext uri="{FF2B5EF4-FFF2-40B4-BE49-F238E27FC236}">
                <a16:creationId xmlns:a16="http://schemas.microsoft.com/office/drawing/2014/main" id="{DC4A86AD-0CBA-BE4F-ABD1-363C55E9554A}"/>
              </a:ext>
            </a:extLst>
          </p:cNvPr>
          <p:cNvSpPr/>
          <p:nvPr/>
        </p:nvSpPr>
        <p:spPr>
          <a:xfrm>
            <a:off x="745843" y="3149584"/>
            <a:ext cx="1678296" cy="1448567"/>
          </a:xfrm>
          <a:prstGeom prst="parallelogram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69900" dist="25400" dir="5400000" algn="t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98F91FCD-59AC-7940-A022-09CD49C3EF4F}"/>
              </a:ext>
            </a:extLst>
          </p:cNvPr>
          <p:cNvSpPr txBox="1"/>
          <p:nvPr/>
        </p:nvSpPr>
        <p:spPr>
          <a:xfrm>
            <a:off x="2569558" y="3748464"/>
            <a:ext cx="3255459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218987">
              <a:defRPr/>
            </a:pPr>
            <a:r>
              <a:rPr lang="fr-FR" sz="1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Secrétaire générale</a:t>
            </a:r>
          </a:p>
          <a:p>
            <a:pPr defTabSz="1218987">
              <a:defRPr/>
            </a:pPr>
            <a:r>
              <a:rPr lang="fr-FR" sz="1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+33 682 25 51 32</a:t>
            </a:r>
          </a:p>
          <a:p>
            <a:pPr defTabSz="1218987">
              <a:defRPr/>
            </a:pPr>
            <a:r>
              <a:rPr lang="fr-FR" sz="1400" i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valeriehartnagel.fondation@gmail.com</a:t>
            </a:r>
            <a:endParaRPr lang="en-US" sz="1400" i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0">
            <a:extLst>
              <a:ext uri="{FF2B5EF4-FFF2-40B4-BE49-F238E27FC236}">
                <a16:creationId xmlns:a16="http://schemas.microsoft.com/office/drawing/2014/main" id="{409B9AC3-9A57-3C4B-B0FE-49304478B0F7}"/>
              </a:ext>
            </a:extLst>
          </p:cNvPr>
          <p:cNvSpPr txBox="1"/>
          <p:nvPr/>
        </p:nvSpPr>
        <p:spPr>
          <a:xfrm>
            <a:off x="2569559" y="3278415"/>
            <a:ext cx="290494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1218987"/>
            <a:r>
              <a:rPr lang="en-US" sz="2400" dirty="0">
                <a:solidFill>
                  <a:schemeClr val="bg1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Valérie </a:t>
            </a:r>
            <a:r>
              <a:rPr lang="en-US" sz="2400" dirty="0" err="1">
                <a:solidFill>
                  <a:schemeClr val="bg1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Hartnagel</a:t>
            </a:r>
            <a:endParaRPr lang="en-US" sz="2400" dirty="0">
              <a:solidFill>
                <a:schemeClr val="bg1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6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rporate Blue">
  <a:themeElements>
    <a:clrScheme name="Corporate Blu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FEB"/>
      </a:accent1>
      <a:accent2>
        <a:srgbClr val="9EA9B4"/>
      </a:accent2>
      <a:accent3>
        <a:srgbClr val="0078B6"/>
      </a:accent3>
      <a:accent4>
        <a:srgbClr val="434F5A"/>
      </a:accent4>
      <a:accent5>
        <a:srgbClr val="009FEB"/>
      </a:accent5>
      <a:accent6>
        <a:srgbClr val="0078B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Blue" id="{E9983C7C-AB9F-4DBC-8823-6D3C6FD5682A}" vid="{8F15E168-EA60-40D8-851F-3ADECE811F20}"/>
    </a:ext>
  </a:extLst>
</a:theme>
</file>

<file path=ppt/theme/theme3.xml><?xml version="1.0" encoding="utf-8"?>
<a:theme xmlns:a="http://schemas.openxmlformats.org/drawingml/2006/main" name="5_Office Theme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F8F8"/>
      </a:accent1>
      <a:accent2>
        <a:srgbClr val="D0D2D4"/>
      </a:accent2>
      <a:accent3>
        <a:srgbClr val="F98226"/>
      </a:accent3>
      <a:accent4>
        <a:srgbClr val="1E80F6"/>
      </a:accent4>
      <a:accent5>
        <a:srgbClr val="465866"/>
      </a:accent5>
      <a:accent6>
        <a:srgbClr val="2AA6C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Custom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5DEF0"/>
      </a:accent1>
      <a:accent2>
        <a:srgbClr val="91A857"/>
      </a:accent2>
      <a:accent3>
        <a:srgbClr val="E8B378"/>
      </a:accent3>
      <a:accent4>
        <a:srgbClr val="535353"/>
      </a:accent4>
      <a:accent5>
        <a:srgbClr val="8BC63F"/>
      </a:accent5>
      <a:accent6>
        <a:srgbClr val="104A5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DD3B3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321</Words>
  <Application>Microsoft Office PowerPoint</Application>
  <PresentationFormat>Grand écran</PresentationFormat>
  <Paragraphs>70</Paragraphs>
  <Slides>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Source Sans Pro</vt:lpstr>
      <vt:lpstr>Thème Office</vt:lpstr>
      <vt:lpstr>Corporate Blue</vt:lpstr>
      <vt:lpstr>5_Office Theme</vt:lpstr>
      <vt:lpstr>6_Office Theme</vt:lpstr>
      <vt:lpstr>7_Office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HARTNAGEL</dc:creator>
  <cp:lastModifiedBy>Valérie HARTNAGEL</cp:lastModifiedBy>
  <cp:revision>49</cp:revision>
  <cp:lastPrinted>2019-04-18T12:37:08Z</cp:lastPrinted>
  <dcterms:created xsi:type="dcterms:W3CDTF">2019-04-17T09:21:15Z</dcterms:created>
  <dcterms:modified xsi:type="dcterms:W3CDTF">2019-05-15T07:05:07Z</dcterms:modified>
</cp:coreProperties>
</file>